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12" r:id="rId1"/>
  </p:sldMasterIdLst>
  <p:sldIdLst>
    <p:sldId id="256" r:id="rId2"/>
    <p:sldId id="257" r:id="rId3"/>
    <p:sldId id="258" r:id="rId4"/>
    <p:sldId id="259" r:id="rId5"/>
    <p:sldId id="260" r:id="rId6"/>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B710"/>
    <a:srgbClr val="00A20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601"/>
    <p:restoredTop sz="94650"/>
  </p:normalViewPr>
  <p:slideViewPr>
    <p:cSldViewPr snapToGrid="0" snapToObjects="1">
      <p:cViewPr varScale="1">
        <p:scale>
          <a:sx n="81" d="100"/>
          <a:sy n="81" d="100"/>
        </p:scale>
        <p:origin x="60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395C89-2E28-4777-95B0-BA7EECAE3BA4}"/>
              </a:ext>
            </a:extLst>
          </p:cNvPr>
          <p:cNvSpPr>
            <a:spLocks noGrp="1"/>
          </p:cNvSpPr>
          <p:nvPr>
            <p:ph type="ctrTitle"/>
          </p:nvPr>
        </p:nvSpPr>
        <p:spPr>
          <a:xfrm>
            <a:off x="1709928" y="987552"/>
            <a:ext cx="8385048" cy="3081528"/>
          </a:xfrm>
        </p:spPr>
        <p:txBody>
          <a:bodyPr anchor="b">
            <a:normAutofit/>
          </a:bodyPr>
          <a:lstStyle>
            <a:lvl1pPr algn="ctr">
              <a:defRPr sz="5400"/>
            </a:lvl1pPr>
          </a:lstStyle>
          <a:p>
            <a:r>
              <a:rPr lang="en-US" dirty="0"/>
              <a:t>Click to edit Master title style</a:t>
            </a:r>
          </a:p>
        </p:txBody>
      </p:sp>
      <p:sp>
        <p:nvSpPr>
          <p:cNvPr id="3" name="Subtitle 2">
            <a:extLst>
              <a:ext uri="{FF2B5EF4-FFF2-40B4-BE49-F238E27FC236}">
                <a16:creationId xmlns:a16="http://schemas.microsoft.com/office/drawing/2014/main" xmlns="" id="{59052321-4D71-4DA8-BD2C-DC22FC1525CB}"/>
              </a:ext>
            </a:extLst>
          </p:cNvPr>
          <p:cNvSpPr>
            <a:spLocks noGrp="1"/>
          </p:cNvSpPr>
          <p:nvPr>
            <p:ph type="subTitle" idx="1"/>
          </p:nvPr>
        </p:nvSpPr>
        <p:spPr>
          <a:xfrm>
            <a:off x="2905506" y="4480561"/>
            <a:ext cx="5993892" cy="1166495"/>
          </a:xfrm>
        </p:spPr>
        <p:txBody>
          <a:bodyPr>
            <a:normAutofit/>
          </a:bodyPr>
          <a:lstStyle>
            <a:lvl1pPr marL="0" indent="0" algn="ctr">
              <a:buNone/>
              <a:defRPr sz="1400" cap="all" spc="6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xmlns="" id="{B1D37183-71EA-4A92-8609-41ECB53F447E}"/>
              </a:ext>
            </a:extLst>
          </p:cNvPr>
          <p:cNvSpPr>
            <a:spLocks noGrp="1"/>
          </p:cNvSpPr>
          <p:nvPr>
            <p:ph type="dt" sz="half" idx="10"/>
          </p:nvPr>
        </p:nvSpPr>
        <p:spPr/>
        <p:txBody>
          <a:bodyPr/>
          <a:lstStyle/>
          <a:p>
            <a:fld id="{B5898F52-2787-4BA2-BBBC-9395E9F86D50}" type="datetimeFigureOut">
              <a:rPr lang="en-US" smtClean="0"/>
              <a:t>22/11/2022</a:t>
            </a:fld>
            <a:endParaRPr lang="en-US"/>
          </a:p>
        </p:txBody>
      </p:sp>
      <p:sp>
        <p:nvSpPr>
          <p:cNvPr id="5" name="Footer Placeholder 4">
            <a:extLst>
              <a:ext uri="{FF2B5EF4-FFF2-40B4-BE49-F238E27FC236}">
                <a16:creationId xmlns:a16="http://schemas.microsoft.com/office/drawing/2014/main" xmlns="" id="{CA09F2E6-1ECC-4081-8EBF-C80C6C94A1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1C3FA67-CD72-4503-BA25-FEC880107BC4}"/>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3122925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683CBE-1EA9-4E8B-A281-C50B792E55F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8B2EB1A0-A59D-4CB9-BABB-C6BF1D2E992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2E6265B-940D-433C-AD76-2D6A42449307}"/>
              </a:ext>
            </a:extLst>
          </p:cNvPr>
          <p:cNvSpPr>
            <a:spLocks noGrp="1"/>
          </p:cNvSpPr>
          <p:nvPr>
            <p:ph type="dt" sz="half" idx="10"/>
          </p:nvPr>
        </p:nvSpPr>
        <p:spPr/>
        <p:txBody>
          <a:bodyPr/>
          <a:lstStyle/>
          <a:p>
            <a:fld id="{B5898F52-2787-4BA2-BBBC-9395E9F86D50}" type="datetimeFigureOut">
              <a:rPr lang="en-US" smtClean="0"/>
              <a:t>22/11/2022</a:t>
            </a:fld>
            <a:endParaRPr lang="en-US"/>
          </a:p>
        </p:txBody>
      </p:sp>
      <p:sp>
        <p:nvSpPr>
          <p:cNvPr id="5" name="Footer Placeholder 4">
            <a:extLst>
              <a:ext uri="{FF2B5EF4-FFF2-40B4-BE49-F238E27FC236}">
                <a16:creationId xmlns:a16="http://schemas.microsoft.com/office/drawing/2014/main" xmlns="" id="{EDCAB98E-314F-45C4-9A64-AD3FAE0516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8E49F32-B214-4A0C-8669-7FE4BA445965}"/>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1994235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18DE4A6D-DAA1-4551-A093-3C36C1C8CF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3125FDA9-71CD-4B86-B291-BEBA43D8ED7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6D9F5B1-B635-4479-A426-B1D4066502DB}"/>
              </a:ext>
            </a:extLst>
          </p:cNvPr>
          <p:cNvSpPr>
            <a:spLocks noGrp="1"/>
          </p:cNvSpPr>
          <p:nvPr>
            <p:ph type="dt" sz="half" idx="10"/>
          </p:nvPr>
        </p:nvSpPr>
        <p:spPr/>
        <p:txBody>
          <a:bodyPr/>
          <a:lstStyle/>
          <a:p>
            <a:fld id="{B5898F52-2787-4BA2-BBBC-9395E9F86D50}" type="datetimeFigureOut">
              <a:rPr lang="en-US" smtClean="0"/>
              <a:t>22/11/2022</a:t>
            </a:fld>
            <a:endParaRPr lang="en-US"/>
          </a:p>
        </p:txBody>
      </p:sp>
      <p:sp>
        <p:nvSpPr>
          <p:cNvPr id="5" name="Footer Placeholder 4">
            <a:extLst>
              <a:ext uri="{FF2B5EF4-FFF2-40B4-BE49-F238E27FC236}">
                <a16:creationId xmlns:a16="http://schemas.microsoft.com/office/drawing/2014/main" xmlns="" id="{6B833098-8769-47C3-80B2-C2942F984D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5EA9297-65D4-45BE-BE6C-5531FC6A5E1E}"/>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1166161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9BA523-EF01-4656-9D54-347E984FD3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2AD52871-79D5-420E-8207-BEF7BE44A9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96D32D3-8223-4851-BB8E-CB489B975FD6}"/>
              </a:ext>
            </a:extLst>
          </p:cNvPr>
          <p:cNvSpPr>
            <a:spLocks noGrp="1"/>
          </p:cNvSpPr>
          <p:nvPr>
            <p:ph type="dt" sz="half" idx="10"/>
          </p:nvPr>
        </p:nvSpPr>
        <p:spPr/>
        <p:txBody>
          <a:bodyPr/>
          <a:lstStyle/>
          <a:p>
            <a:fld id="{B5898F52-2787-4BA2-BBBC-9395E9F86D50}" type="datetimeFigureOut">
              <a:rPr lang="en-US" smtClean="0"/>
              <a:t>22/11/2022</a:t>
            </a:fld>
            <a:endParaRPr lang="en-US"/>
          </a:p>
        </p:txBody>
      </p:sp>
      <p:sp>
        <p:nvSpPr>
          <p:cNvPr id="5" name="Footer Placeholder 4">
            <a:extLst>
              <a:ext uri="{FF2B5EF4-FFF2-40B4-BE49-F238E27FC236}">
                <a16:creationId xmlns:a16="http://schemas.microsoft.com/office/drawing/2014/main" xmlns="" id="{9E94444B-9FC3-414D-8EA0-15AB806D5E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BBC448B-FCF6-40C5-8BB6-15B70E8897CB}"/>
              </a:ext>
            </a:extLst>
          </p:cNvPr>
          <p:cNvSpPr>
            <a:spLocks noGrp="1"/>
          </p:cNvSpPr>
          <p:nvPr>
            <p:ph type="sldNum" sz="quarter" idx="12"/>
          </p:nvPr>
        </p:nvSpPr>
        <p:spPr/>
        <p:txBody>
          <a:bodyPr/>
          <a:lstStyle/>
          <a:p>
            <a:fld id="{4C8B8A27-DF03-4546-BA93-21C967D57E5C}" type="slidenum">
              <a:rPr lang="en-US" smtClean="0"/>
              <a:t>‹#›</a:t>
            </a:fld>
            <a:endParaRPr lang="en-US" dirty="0"/>
          </a:p>
        </p:txBody>
      </p:sp>
    </p:spTree>
    <p:extLst>
      <p:ext uri="{BB962C8B-B14F-4D97-AF65-F5344CB8AC3E}">
        <p14:creationId xmlns:p14="http://schemas.microsoft.com/office/powerpoint/2010/main" val="4025137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4F79BA-620F-4443-807B-BE44F36F98F1}"/>
              </a:ext>
            </a:extLst>
          </p:cNvPr>
          <p:cNvSpPr>
            <a:spLocks noGrp="1"/>
          </p:cNvSpPr>
          <p:nvPr>
            <p:ph type="title"/>
          </p:nvPr>
        </p:nvSpPr>
        <p:spPr>
          <a:xfrm>
            <a:off x="1069848" y="1709738"/>
            <a:ext cx="9430811"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xmlns="" id="{30C9A625-6442-4047-B545-433C4451210A}"/>
              </a:ext>
            </a:extLst>
          </p:cNvPr>
          <p:cNvSpPr>
            <a:spLocks noGrp="1"/>
          </p:cNvSpPr>
          <p:nvPr>
            <p:ph type="body" idx="1"/>
          </p:nvPr>
        </p:nvSpPr>
        <p:spPr>
          <a:xfrm>
            <a:off x="1069848" y="4589463"/>
            <a:ext cx="9430811"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xmlns="" id="{5F8EAA30-3B1A-4BEA-9835-33D2072451F9}"/>
              </a:ext>
            </a:extLst>
          </p:cNvPr>
          <p:cNvSpPr>
            <a:spLocks noGrp="1"/>
          </p:cNvSpPr>
          <p:nvPr>
            <p:ph type="dt" sz="half" idx="10"/>
          </p:nvPr>
        </p:nvSpPr>
        <p:spPr/>
        <p:txBody>
          <a:bodyPr/>
          <a:lstStyle/>
          <a:p>
            <a:fld id="{B5898F52-2787-4BA2-BBBC-9395E9F86D50}" type="datetimeFigureOut">
              <a:rPr lang="en-US" smtClean="0"/>
              <a:t>22/11/2022</a:t>
            </a:fld>
            <a:endParaRPr lang="en-US"/>
          </a:p>
        </p:txBody>
      </p:sp>
      <p:sp>
        <p:nvSpPr>
          <p:cNvPr id="5" name="Footer Placeholder 4">
            <a:extLst>
              <a:ext uri="{FF2B5EF4-FFF2-40B4-BE49-F238E27FC236}">
                <a16:creationId xmlns:a16="http://schemas.microsoft.com/office/drawing/2014/main" xmlns="" id="{BB256440-3149-446F-8105-485333B183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E0FEDB1-D604-4E10-B334-5DB303498B12}"/>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1120864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F6E563-D552-439E-8DF5-45062D8754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C0136873-2DD5-456E-A3A9-FE408419E30D}"/>
              </a:ext>
            </a:extLst>
          </p:cNvPr>
          <p:cNvSpPr>
            <a:spLocks noGrp="1"/>
          </p:cNvSpPr>
          <p:nvPr>
            <p:ph sz="half" idx="1"/>
          </p:nvPr>
        </p:nvSpPr>
        <p:spPr>
          <a:xfrm>
            <a:off x="1069848" y="1825625"/>
            <a:ext cx="4684057"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00C6B04C-FB9E-4A9E-8892-4B5B702898B4}"/>
              </a:ext>
            </a:extLst>
          </p:cNvPr>
          <p:cNvSpPr>
            <a:spLocks noGrp="1"/>
          </p:cNvSpPr>
          <p:nvPr>
            <p:ph sz="half" idx="2"/>
          </p:nvPr>
        </p:nvSpPr>
        <p:spPr>
          <a:xfrm>
            <a:off x="6019802" y="1825625"/>
            <a:ext cx="4684058"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xmlns="" id="{42E2F0B4-0E86-473E-BC42-78D856A00C2E}"/>
              </a:ext>
            </a:extLst>
          </p:cNvPr>
          <p:cNvSpPr>
            <a:spLocks noGrp="1"/>
          </p:cNvSpPr>
          <p:nvPr>
            <p:ph type="dt" sz="half" idx="10"/>
          </p:nvPr>
        </p:nvSpPr>
        <p:spPr/>
        <p:txBody>
          <a:bodyPr/>
          <a:lstStyle/>
          <a:p>
            <a:fld id="{B5898F52-2787-4BA2-BBBC-9395E9F86D50}" type="datetimeFigureOut">
              <a:rPr lang="en-US" smtClean="0"/>
              <a:t>22/11/2022</a:t>
            </a:fld>
            <a:endParaRPr lang="en-US"/>
          </a:p>
        </p:txBody>
      </p:sp>
      <p:sp>
        <p:nvSpPr>
          <p:cNvPr id="6" name="Footer Placeholder 5">
            <a:extLst>
              <a:ext uri="{FF2B5EF4-FFF2-40B4-BE49-F238E27FC236}">
                <a16:creationId xmlns:a16="http://schemas.microsoft.com/office/drawing/2014/main" xmlns="" id="{782B9537-F43C-4042-B165-A00358F9E2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FEF9F52F-61F2-4FEE-8989-2FB400190C4C}"/>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809485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832E5C-0B2D-4DB5-95F6-3C2C825DFE54}"/>
              </a:ext>
            </a:extLst>
          </p:cNvPr>
          <p:cNvSpPr>
            <a:spLocks noGrp="1"/>
          </p:cNvSpPr>
          <p:nvPr>
            <p:ph type="title"/>
          </p:nvPr>
        </p:nvSpPr>
        <p:spPr>
          <a:xfrm>
            <a:off x="839788" y="365125"/>
            <a:ext cx="989993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818F1C53-3F27-42E6-BE80-1DF57985741C}"/>
              </a:ext>
            </a:extLst>
          </p:cNvPr>
          <p:cNvSpPr>
            <a:spLocks noGrp="1"/>
          </p:cNvSpPr>
          <p:nvPr>
            <p:ph type="body" idx="1"/>
          </p:nvPr>
        </p:nvSpPr>
        <p:spPr>
          <a:xfrm>
            <a:off x="839789" y="1681163"/>
            <a:ext cx="4872132"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xmlns="" id="{938CC6CB-F028-4322-B54F-571203106F23}"/>
              </a:ext>
            </a:extLst>
          </p:cNvPr>
          <p:cNvSpPr>
            <a:spLocks noGrp="1"/>
          </p:cNvSpPr>
          <p:nvPr>
            <p:ph sz="half" idx="2"/>
          </p:nvPr>
        </p:nvSpPr>
        <p:spPr>
          <a:xfrm>
            <a:off x="839787" y="2510632"/>
            <a:ext cx="4872133" cy="3684588"/>
          </a:xfrm>
        </p:spPr>
        <p:txBody>
          <a:bodyPr/>
          <a:lstStyle>
            <a:lvl2pPr>
              <a:defRPr b="1"/>
            </a:lvl2pPr>
            <a:lvl3pPr>
              <a:defRPr b="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xmlns="" id="{82AD2CD7-554E-4EAA-BAF6-86ABB7E81D25}"/>
              </a:ext>
            </a:extLst>
          </p:cNvPr>
          <p:cNvSpPr>
            <a:spLocks noGrp="1"/>
          </p:cNvSpPr>
          <p:nvPr>
            <p:ph type="body" sz="quarter" idx="3"/>
          </p:nvPr>
        </p:nvSpPr>
        <p:spPr>
          <a:xfrm>
            <a:off x="5889809" y="1681163"/>
            <a:ext cx="4849909"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xmlns="" id="{1982A2D6-379C-4D26-90AC-9F2F46DCE7F3}"/>
              </a:ext>
            </a:extLst>
          </p:cNvPr>
          <p:cNvSpPr>
            <a:spLocks noGrp="1"/>
          </p:cNvSpPr>
          <p:nvPr>
            <p:ph sz="quarter" idx="4"/>
          </p:nvPr>
        </p:nvSpPr>
        <p:spPr>
          <a:xfrm>
            <a:off x="5889810" y="2505075"/>
            <a:ext cx="4872134" cy="3684588"/>
          </a:xfrm>
        </p:spPr>
        <p:txBody>
          <a:bodyPr/>
          <a:lstStyle>
            <a:lvl2pPr>
              <a:defRPr b="1"/>
            </a:lvl2pPr>
            <a:lvl3pPr>
              <a:defRPr b="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xmlns="" id="{DEA0E4F3-8A65-4788-AE96-1FB2060F48D2}"/>
              </a:ext>
            </a:extLst>
          </p:cNvPr>
          <p:cNvSpPr>
            <a:spLocks noGrp="1"/>
          </p:cNvSpPr>
          <p:nvPr>
            <p:ph type="dt" sz="half" idx="10"/>
          </p:nvPr>
        </p:nvSpPr>
        <p:spPr/>
        <p:txBody>
          <a:bodyPr/>
          <a:lstStyle/>
          <a:p>
            <a:fld id="{B5898F52-2787-4BA2-BBBC-9395E9F86D50}" type="datetimeFigureOut">
              <a:rPr lang="en-US" smtClean="0"/>
              <a:t>22/11/2022</a:t>
            </a:fld>
            <a:endParaRPr lang="en-US"/>
          </a:p>
        </p:txBody>
      </p:sp>
      <p:sp>
        <p:nvSpPr>
          <p:cNvPr id="8" name="Footer Placeholder 7">
            <a:extLst>
              <a:ext uri="{FF2B5EF4-FFF2-40B4-BE49-F238E27FC236}">
                <a16:creationId xmlns:a16="http://schemas.microsoft.com/office/drawing/2014/main" xmlns="" id="{97522DA4-5EE1-440C-ADDE-D7B4F77B4E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D6BC291E-B8EF-4ED7-A04A-23426C220CF0}"/>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817329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1CB818-E8D0-497B-9A7E-4F281D0DBC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CFE82B9D-CD58-4C05-8A78-CB6E0E9D49DC}"/>
              </a:ext>
            </a:extLst>
          </p:cNvPr>
          <p:cNvSpPr>
            <a:spLocks noGrp="1"/>
          </p:cNvSpPr>
          <p:nvPr>
            <p:ph type="dt" sz="half" idx="10"/>
          </p:nvPr>
        </p:nvSpPr>
        <p:spPr/>
        <p:txBody>
          <a:bodyPr/>
          <a:lstStyle/>
          <a:p>
            <a:fld id="{B5898F52-2787-4BA2-BBBC-9395E9F86D50}" type="datetimeFigureOut">
              <a:rPr lang="en-US" smtClean="0"/>
              <a:t>22/11/2022</a:t>
            </a:fld>
            <a:endParaRPr lang="en-US"/>
          </a:p>
        </p:txBody>
      </p:sp>
      <p:sp>
        <p:nvSpPr>
          <p:cNvPr id="4" name="Footer Placeholder 3">
            <a:extLst>
              <a:ext uri="{FF2B5EF4-FFF2-40B4-BE49-F238E27FC236}">
                <a16:creationId xmlns:a16="http://schemas.microsoft.com/office/drawing/2014/main" xmlns="" id="{BADE60CD-D6F3-40A7-BB8B-FEC8E3156A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7C02B832-C4FE-4F88-85EA-DDC16A82B9A9}"/>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125790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3C75B2FC-801A-44A4-96BF-26A9E8B2A1C6}"/>
              </a:ext>
            </a:extLst>
          </p:cNvPr>
          <p:cNvSpPr>
            <a:spLocks noGrp="1"/>
          </p:cNvSpPr>
          <p:nvPr>
            <p:ph type="dt" sz="half" idx="10"/>
          </p:nvPr>
        </p:nvSpPr>
        <p:spPr/>
        <p:txBody>
          <a:bodyPr/>
          <a:lstStyle/>
          <a:p>
            <a:fld id="{B5898F52-2787-4BA2-BBBC-9395E9F86D50}" type="datetimeFigureOut">
              <a:rPr lang="en-US" smtClean="0"/>
              <a:t>22/11/2022</a:t>
            </a:fld>
            <a:endParaRPr lang="en-US"/>
          </a:p>
        </p:txBody>
      </p:sp>
      <p:sp>
        <p:nvSpPr>
          <p:cNvPr id="3" name="Footer Placeholder 2">
            <a:extLst>
              <a:ext uri="{FF2B5EF4-FFF2-40B4-BE49-F238E27FC236}">
                <a16:creationId xmlns:a16="http://schemas.microsoft.com/office/drawing/2014/main" xmlns="" id="{A8127F04-7E7E-485C-8B30-6B89E5A69F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90933C81-AA74-4BCE-AA9E-56E5791D078C}"/>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3996521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DFD3CB-0541-46AD-B35E-0E0A1375E8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EBF8EFDE-1D7D-46B8-AB55-A3C02EDD1888}"/>
              </a:ext>
            </a:extLst>
          </p:cNvPr>
          <p:cNvSpPr>
            <a:spLocks noGrp="1"/>
          </p:cNvSpPr>
          <p:nvPr>
            <p:ph idx="1"/>
          </p:nvPr>
        </p:nvSpPr>
        <p:spPr>
          <a:xfrm>
            <a:off x="5183188" y="457201"/>
            <a:ext cx="5652153" cy="5403850"/>
          </a:xfrm>
        </p:spPr>
        <p:txBody>
          <a:bodyPr/>
          <a:lstStyle>
            <a:lvl1pPr>
              <a:defRPr sz="3200"/>
            </a:lvl1pPr>
            <a:lvl2pPr>
              <a:defRPr sz="2800" b="1"/>
            </a:lvl2pPr>
            <a:lvl3pPr>
              <a:defRPr sz="2400" b="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xmlns="" id="{6411D2F5-DB36-4943-8A14-96AFC48830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106C07D4-6597-444C-9EFD-62021AE7618C}"/>
              </a:ext>
            </a:extLst>
          </p:cNvPr>
          <p:cNvSpPr>
            <a:spLocks noGrp="1"/>
          </p:cNvSpPr>
          <p:nvPr>
            <p:ph type="dt" sz="half" idx="10"/>
          </p:nvPr>
        </p:nvSpPr>
        <p:spPr/>
        <p:txBody>
          <a:bodyPr/>
          <a:lstStyle/>
          <a:p>
            <a:fld id="{B5898F52-2787-4BA2-BBBC-9395E9F86D50}" type="datetimeFigureOut">
              <a:rPr lang="en-US" smtClean="0"/>
              <a:t>22/11/2022</a:t>
            </a:fld>
            <a:endParaRPr lang="en-US"/>
          </a:p>
        </p:txBody>
      </p:sp>
      <p:sp>
        <p:nvSpPr>
          <p:cNvPr id="6" name="Footer Placeholder 5">
            <a:extLst>
              <a:ext uri="{FF2B5EF4-FFF2-40B4-BE49-F238E27FC236}">
                <a16:creationId xmlns:a16="http://schemas.microsoft.com/office/drawing/2014/main" xmlns="" id="{712D0D2C-70E8-4A24-9727-BEAF10B17D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F0D9E0F6-7216-48A1-8BCA-770C6DE3875B}"/>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240701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4CBEBD-5F1A-4111-A7F2-1CE82C9A69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C00517FB-4008-4F68-B193-482971BA72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92606C5F-0885-458F-9B21-47E60171BF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04886F2E-B752-4D78-8DC4-C96A1A00E670}"/>
              </a:ext>
            </a:extLst>
          </p:cNvPr>
          <p:cNvSpPr>
            <a:spLocks noGrp="1"/>
          </p:cNvSpPr>
          <p:nvPr>
            <p:ph type="dt" sz="half" idx="10"/>
          </p:nvPr>
        </p:nvSpPr>
        <p:spPr/>
        <p:txBody>
          <a:bodyPr/>
          <a:lstStyle/>
          <a:p>
            <a:fld id="{B5898F52-2787-4BA2-BBBC-9395E9F86D50}" type="datetimeFigureOut">
              <a:rPr lang="en-US" smtClean="0"/>
              <a:t>22/11/2022</a:t>
            </a:fld>
            <a:endParaRPr lang="en-US"/>
          </a:p>
        </p:txBody>
      </p:sp>
      <p:sp>
        <p:nvSpPr>
          <p:cNvPr id="6" name="Footer Placeholder 5">
            <a:extLst>
              <a:ext uri="{FF2B5EF4-FFF2-40B4-BE49-F238E27FC236}">
                <a16:creationId xmlns:a16="http://schemas.microsoft.com/office/drawing/2014/main" xmlns="" id="{4FC37751-8BB8-4224-870A-A2953E7607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6242CE94-BD7E-44B3-9B5E-67D4BD317E99}"/>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3097804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xmlns="" id="{71AFD227-869A-489C-A9B5-3F0498DF3C0C}"/>
              </a:ext>
            </a:extLst>
          </p:cNvPr>
          <p:cNvGrpSpPr/>
          <p:nvPr/>
        </p:nvGrpSpPr>
        <p:grpSpPr>
          <a:xfrm>
            <a:off x="11096450" y="13394"/>
            <a:ext cx="494218" cy="6814823"/>
            <a:chOff x="11096450" y="13394"/>
            <a:chExt cx="494218" cy="6814823"/>
          </a:xfrm>
          <a:solidFill>
            <a:schemeClr val="bg2">
              <a:lumMod val="90000"/>
            </a:schemeClr>
          </a:solidFill>
        </p:grpSpPr>
        <p:sp>
          <p:nvSpPr>
            <p:cNvPr id="8" name="Freeform 8">
              <a:extLst>
                <a:ext uri="{FF2B5EF4-FFF2-40B4-BE49-F238E27FC236}">
                  <a16:creationId xmlns:a16="http://schemas.microsoft.com/office/drawing/2014/main" xmlns="" id="{62704B34-199B-4964-9C78-3AB9735915AA}"/>
                </a:ext>
              </a:extLst>
            </p:cNvPr>
            <p:cNvSpPr>
              <a:spLocks/>
            </p:cNvSpPr>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 name="Freeform 10">
              <a:extLst>
                <a:ext uri="{FF2B5EF4-FFF2-40B4-BE49-F238E27FC236}">
                  <a16:creationId xmlns:a16="http://schemas.microsoft.com/office/drawing/2014/main" xmlns="" id="{8B1E8DB8-017D-454E-849F-EE5742849FD4}"/>
                </a:ext>
              </a:extLst>
            </p:cNvPr>
            <p:cNvSpPr>
              <a:spLocks/>
            </p:cNvSpPr>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 name="Freeform 15">
              <a:extLst>
                <a:ext uri="{FF2B5EF4-FFF2-40B4-BE49-F238E27FC236}">
                  <a16:creationId xmlns:a16="http://schemas.microsoft.com/office/drawing/2014/main" xmlns="" id="{16D80E5D-5099-41C4-A80A-1B1538C382FC}"/>
                </a:ext>
              </a:extLst>
            </p:cNvPr>
            <p:cNvSpPr>
              <a:spLocks/>
            </p:cNvSpPr>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 name="Freeform 18">
              <a:extLst>
                <a:ext uri="{FF2B5EF4-FFF2-40B4-BE49-F238E27FC236}">
                  <a16:creationId xmlns:a16="http://schemas.microsoft.com/office/drawing/2014/main" xmlns="" id="{947751E1-E2F4-467E-B547-3BD4BAB7F560}"/>
                </a:ext>
              </a:extLst>
            </p:cNvPr>
            <p:cNvSpPr>
              <a:spLocks/>
            </p:cNvSpPr>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 name="Freeform 19">
              <a:extLst>
                <a:ext uri="{FF2B5EF4-FFF2-40B4-BE49-F238E27FC236}">
                  <a16:creationId xmlns:a16="http://schemas.microsoft.com/office/drawing/2014/main" xmlns="" id="{55D8869B-B701-4268-9856-876345C8AE3F}"/>
                </a:ext>
              </a:extLst>
            </p:cNvPr>
            <p:cNvSpPr>
              <a:spLocks/>
            </p:cNvSpPr>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3" name="Freeform 20">
              <a:extLst>
                <a:ext uri="{FF2B5EF4-FFF2-40B4-BE49-F238E27FC236}">
                  <a16:creationId xmlns:a16="http://schemas.microsoft.com/office/drawing/2014/main" xmlns="" id="{A25CA59C-849F-4CE4-A9B0-293F98DE2C7C}"/>
                </a:ext>
              </a:extLst>
            </p:cNvPr>
            <p:cNvSpPr>
              <a:spLocks/>
            </p:cNvSpPr>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4" name="Freeform 22">
              <a:extLst>
                <a:ext uri="{FF2B5EF4-FFF2-40B4-BE49-F238E27FC236}">
                  <a16:creationId xmlns:a16="http://schemas.microsoft.com/office/drawing/2014/main" xmlns="" id="{FE000DB1-AAA1-4BFF-8F14-53624C2F9E0B}"/>
                </a:ext>
              </a:extLst>
            </p:cNvPr>
            <p:cNvSpPr>
              <a:spLocks/>
            </p:cNvSpPr>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5" name="Freeform 23">
              <a:extLst>
                <a:ext uri="{FF2B5EF4-FFF2-40B4-BE49-F238E27FC236}">
                  <a16:creationId xmlns:a16="http://schemas.microsoft.com/office/drawing/2014/main" xmlns="" id="{5EEFBC14-7E5B-47B2-B5E3-E90991F89191}"/>
                </a:ext>
              </a:extLst>
            </p:cNvPr>
            <p:cNvSpPr>
              <a:spLocks/>
            </p:cNvSpPr>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6" name="Freeform 26">
              <a:extLst>
                <a:ext uri="{FF2B5EF4-FFF2-40B4-BE49-F238E27FC236}">
                  <a16:creationId xmlns:a16="http://schemas.microsoft.com/office/drawing/2014/main" xmlns="" id="{00AFF6E4-A34A-4FD3-8C57-BB96114822D1}"/>
                </a:ext>
              </a:extLst>
            </p:cNvPr>
            <p:cNvSpPr>
              <a:spLocks/>
            </p:cNvSpPr>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7" name="Freeform 27">
              <a:extLst>
                <a:ext uri="{FF2B5EF4-FFF2-40B4-BE49-F238E27FC236}">
                  <a16:creationId xmlns:a16="http://schemas.microsoft.com/office/drawing/2014/main" xmlns="" id="{C63A8474-C075-4441-A0B3-52286EA50093}"/>
                </a:ext>
              </a:extLst>
            </p:cNvPr>
            <p:cNvSpPr>
              <a:spLocks/>
            </p:cNvSpPr>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8" name="Freeform 28">
              <a:extLst>
                <a:ext uri="{FF2B5EF4-FFF2-40B4-BE49-F238E27FC236}">
                  <a16:creationId xmlns:a16="http://schemas.microsoft.com/office/drawing/2014/main" xmlns="" id="{35DA4698-A2ED-4512-8887-F12D3F14372A}"/>
                </a:ext>
              </a:extLst>
            </p:cNvPr>
            <p:cNvSpPr>
              <a:spLocks/>
            </p:cNvSpPr>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9" name="Freeform 30">
              <a:extLst>
                <a:ext uri="{FF2B5EF4-FFF2-40B4-BE49-F238E27FC236}">
                  <a16:creationId xmlns:a16="http://schemas.microsoft.com/office/drawing/2014/main" xmlns="" id="{3358E118-D590-4E50-B21C-6CDAA1CCAFCB}"/>
                </a:ext>
              </a:extLst>
            </p:cNvPr>
            <p:cNvSpPr>
              <a:spLocks/>
            </p:cNvSpPr>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 name="Freeform 43">
              <a:extLst>
                <a:ext uri="{FF2B5EF4-FFF2-40B4-BE49-F238E27FC236}">
                  <a16:creationId xmlns:a16="http://schemas.microsoft.com/office/drawing/2014/main" xmlns="" id="{F1EE889E-60FF-423F-ADCB-6CBEE853A040}"/>
                </a:ext>
              </a:extLst>
            </p:cNvPr>
            <p:cNvSpPr>
              <a:spLocks/>
            </p:cNvSpPr>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 name="Freeform 51">
              <a:extLst>
                <a:ext uri="{FF2B5EF4-FFF2-40B4-BE49-F238E27FC236}">
                  <a16:creationId xmlns:a16="http://schemas.microsoft.com/office/drawing/2014/main" xmlns="" id="{A4AA0634-0A7C-4A35-8EB7-775200F129FD}"/>
                </a:ext>
              </a:extLst>
            </p:cNvPr>
            <p:cNvSpPr>
              <a:spLocks/>
            </p:cNvSpPr>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2" name="Freeform 52">
              <a:extLst>
                <a:ext uri="{FF2B5EF4-FFF2-40B4-BE49-F238E27FC236}">
                  <a16:creationId xmlns:a16="http://schemas.microsoft.com/office/drawing/2014/main" xmlns="" id="{EBA21558-CAC3-445C-8882-5D4A0C6D2A0E}"/>
                </a:ext>
              </a:extLst>
            </p:cNvPr>
            <p:cNvSpPr>
              <a:spLocks/>
            </p:cNvSpPr>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 name="Freeform 53">
              <a:extLst>
                <a:ext uri="{FF2B5EF4-FFF2-40B4-BE49-F238E27FC236}">
                  <a16:creationId xmlns:a16="http://schemas.microsoft.com/office/drawing/2014/main" xmlns="" id="{2E9415F1-5D31-4C25-9E26-203EEF500877}"/>
                </a:ext>
              </a:extLst>
            </p:cNvPr>
            <p:cNvSpPr>
              <a:spLocks/>
            </p:cNvSpPr>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 name="Freeform 54">
              <a:extLst>
                <a:ext uri="{FF2B5EF4-FFF2-40B4-BE49-F238E27FC236}">
                  <a16:creationId xmlns:a16="http://schemas.microsoft.com/office/drawing/2014/main" xmlns="" id="{622FC1F6-879A-45BA-8752-08020C39CE29}"/>
                </a:ext>
              </a:extLst>
            </p:cNvPr>
            <p:cNvSpPr>
              <a:spLocks/>
            </p:cNvSpPr>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 name="Freeform 55">
              <a:extLst>
                <a:ext uri="{FF2B5EF4-FFF2-40B4-BE49-F238E27FC236}">
                  <a16:creationId xmlns:a16="http://schemas.microsoft.com/office/drawing/2014/main" xmlns="" id="{BA09826C-58E2-48C5-9666-333326C2CA44}"/>
                </a:ext>
              </a:extLst>
            </p:cNvPr>
            <p:cNvSpPr>
              <a:spLocks/>
            </p:cNvSpPr>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 name="Freeform 56">
              <a:extLst>
                <a:ext uri="{FF2B5EF4-FFF2-40B4-BE49-F238E27FC236}">
                  <a16:creationId xmlns:a16="http://schemas.microsoft.com/office/drawing/2014/main" xmlns="" id="{A6D3555F-4EA1-4EA7-9D08-2D75CE51927B}"/>
                </a:ext>
              </a:extLst>
            </p:cNvPr>
            <p:cNvSpPr>
              <a:spLocks/>
            </p:cNvSpPr>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 name="Freeform 57">
              <a:extLst>
                <a:ext uri="{FF2B5EF4-FFF2-40B4-BE49-F238E27FC236}">
                  <a16:creationId xmlns:a16="http://schemas.microsoft.com/office/drawing/2014/main" xmlns="" id="{60FA20E8-EDAA-4310-B870-97807901AC18}"/>
                </a:ext>
              </a:extLst>
            </p:cNvPr>
            <p:cNvSpPr>
              <a:spLocks/>
            </p:cNvSpPr>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 name="Freeform 59">
              <a:extLst>
                <a:ext uri="{FF2B5EF4-FFF2-40B4-BE49-F238E27FC236}">
                  <a16:creationId xmlns:a16="http://schemas.microsoft.com/office/drawing/2014/main" xmlns="" id="{F5552AA2-C2AB-4D59-B6EF-E8E5EE110E52}"/>
                </a:ext>
              </a:extLst>
            </p:cNvPr>
            <p:cNvSpPr>
              <a:spLocks/>
            </p:cNvSpPr>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9" name="Freeform 60">
              <a:extLst>
                <a:ext uri="{FF2B5EF4-FFF2-40B4-BE49-F238E27FC236}">
                  <a16:creationId xmlns:a16="http://schemas.microsoft.com/office/drawing/2014/main" xmlns="" id="{0BA267D0-8F6B-4803-B948-70E29B4587EB}"/>
                </a:ext>
              </a:extLst>
            </p:cNvPr>
            <p:cNvSpPr>
              <a:spLocks/>
            </p:cNvSpPr>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 name="Freeform 61">
              <a:extLst>
                <a:ext uri="{FF2B5EF4-FFF2-40B4-BE49-F238E27FC236}">
                  <a16:creationId xmlns:a16="http://schemas.microsoft.com/office/drawing/2014/main" xmlns="" id="{86E372A3-B9F4-4FEE-8B96-D9AD879E214E}"/>
                </a:ext>
              </a:extLst>
            </p:cNvPr>
            <p:cNvSpPr>
              <a:spLocks/>
            </p:cNvSpPr>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 name="Freeform 5">
              <a:extLst>
                <a:ext uri="{FF2B5EF4-FFF2-40B4-BE49-F238E27FC236}">
                  <a16:creationId xmlns:a16="http://schemas.microsoft.com/office/drawing/2014/main" xmlns="" id="{FF0C4564-5DA6-4224-A8B7-85CE1323DE8F}"/>
                </a:ext>
              </a:extLst>
            </p:cNvPr>
            <p:cNvSpPr>
              <a:spLocks/>
            </p:cNvSpPr>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2" name="Freeform 6">
              <a:extLst>
                <a:ext uri="{FF2B5EF4-FFF2-40B4-BE49-F238E27FC236}">
                  <a16:creationId xmlns:a16="http://schemas.microsoft.com/office/drawing/2014/main" xmlns="" id="{19F31D0D-C43D-4BB0-A13C-9524B84117D4}"/>
                </a:ext>
              </a:extLst>
            </p:cNvPr>
            <p:cNvSpPr>
              <a:spLocks/>
            </p:cNvSpPr>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3" name="Freeform 7">
              <a:extLst>
                <a:ext uri="{FF2B5EF4-FFF2-40B4-BE49-F238E27FC236}">
                  <a16:creationId xmlns:a16="http://schemas.microsoft.com/office/drawing/2014/main" xmlns="" id="{6B32FB03-B0FE-4731-BE41-C59AFB49FBF5}"/>
                </a:ext>
              </a:extLst>
            </p:cNvPr>
            <p:cNvSpPr>
              <a:spLocks/>
            </p:cNvSpPr>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4" name="Freeform 8">
              <a:extLst>
                <a:ext uri="{FF2B5EF4-FFF2-40B4-BE49-F238E27FC236}">
                  <a16:creationId xmlns:a16="http://schemas.microsoft.com/office/drawing/2014/main" xmlns="" id="{BDD5B6F0-1E17-4DCD-AE5F-ED8C48892FEF}"/>
                </a:ext>
              </a:extLst>
            </p:cNvPr>
            <p:cNvSpPr>
              <a:spLocks/>
            </p:cNvSpPr>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5" name="Freeform 9">
              <a:extLst>
                <a:ext uri="{FF2B5EF4-FFF2-40B4-BE49-F238E27FC236}">
                  <a16:creationId xmlns:a16="http://schemas.microsoft.com/office/drawing/2014/main" xmlns="" id="{0290BE17-E89B-4AF9-B3F6-AF4884D52467}"/>
                </a:ext>
              </a:extLst>
            </p:cNvPr>
            <p:cNvSpPr>
              <a:spLocks/>
            </p:cNvSpPr>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6" name="Freeform 11">
              <a:extLst>
                <a:ext uri="{FF2B5EF4-FFF2-40B4-BE49-F238E27FC236}">
                  <a16:creationId xmlns:a16="http://schemas.microsoft.com/office/drawing/2014/main" xmlns="" id="{85F63089-F77F-4F02-8417-AAC1847FBCA7}"/>
                </a:ext>
              </a:extLst>
            </p:cNvPr>
            <p:cNvSpPr>
              <a:spLocks/>
            </p:cNvSpPr>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7" name="Freeform 12">
              <a:extLst>
                <a:ext uri="{FF2B5EF4-FFF2-40B4-BE49-F238E27FC236}">
                  <a16:creationId xmlns:a16="http://schemas.microsoft.com/office/drawing/2014/main" xmlns="" id="{7B01CD5E-570F-4CBF-9904-94F30D928C54}"/>
                </a:ext>
              </a:extLst>
            </p:cNvPr>
            <p:cNvSpPr>
              <a:spLocks/>
            </p:cNvSpPr>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8" name="Freeform 13">
              <a:extLst>
                <a:ext uri="{FF2B5EF4-FFF2-40B4-BE49-F238E27FC236}">
                  <a16:creationId xmlns:a16="http://schemas.microsoft.com/office/drawing/2014/main" xmlns="" id="{7EE6A672-2915-4B03-99A9-9364D5F1521E}"/>
                </a:ext>
              </a:extLst>
            </p:cNvPr>
            <p:cNvSpPr>
              <a:spLocks/>
            </p:cNvSpPr>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9" name="Freeform 14">
              <a:extLst>
                <a:ext uri="{FF2B5EF4-FFF2-40B4-BE49-F238E27FC236}">
                  <a16:creationId xmlns:a16="http://schemas.microsoft.com/office/drawing/2014/main" xmlns="" id="{2136B643-14E1-443A-BC1C-06ADAE65C30F}"/>
                </a:ext>
              </a:extLst>
            </p:cNvPr>
            <p:cNvSpPr>
              <a:spLocks/>
            </p:cNvSpPr>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0" name="Freeform 16">
              <a:extLst>
                <a:ext uri="{FF2B5EF4-FFF2-40B4-BE49-F238E27FC236}">
                  <a16:creationId xmlns:a16="http://schemas.microsoft.com/office/drawing/2014/main" xmlns="" id="{867FA393-4F37-4E1A-870B-F96775FAB7E8}"/>
                </a:ext>
              </a:extLst>
            </p:cNvPr>
            <p:cNvSpPr>
              <a:spLocks/>
            </p:cNvSpPr>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1" name="Freeform 17">
              <a:extLst>
                <a:ext uri="{FF2B5EF4-FFF2-40B4-BE49-F238E27FC236}">
                  <a16:creationId xmlns:a16="http://schemas.microsoft.com/office/drawing/2014/main" xmlns="" id="{E225A1BE-FAD2-4764-A7E4-A6DA07D0573B}"/>
                </a:ext>
              </a:extLst>
            </p:cNvPr>
            <p:cNvSpPr>
              <a:spLocks/>
            </p:cNvSpPr>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 name="Freeform 21">
              <a:extLst>
                <a:ext uri="{FF2B5EF4-FFF2-40B4-BE49-F238E27FC236}">
                  <a16:creationId xmlns:a16="http://schemas.microsoft.com/office/drawing/2014/main" xmlns="" id="{25D65388-C7E0-4C07-822A-03C5009C6D1E}"/>
                </a:ext>
              </a:extLst>
            </p:cNvPr>
            <p:cNvSpPr>
              <a:spLocks/>
            </p:cNvSpPr>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3" name="Freeform 25">
              <a:extLst>
                <a:ext uri="{FF2B5EF4-FFF2-40B4-BE49-F238E27FC236}">
                  <a16:creationId xmlns:a16="http://schemas.microsoft.com/office/drawing/2014/main" xmlns="" id="{E1D79822-C494-449C-B439-F437DAD4F218}"/>
                </a:ext>
              </a:extLst>
            </p:cNvPr>
            <p:cNvSpPr>
              <a:spLocks/>
            </p:cNvSpPr>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4" name="Freeform 29">
              <a:extLst>
                <a:ext uri="{FF2B5EF4-FFF2-40B4-BE49-F238E27FC236}">
                  <a16:creationId xmlns:a16="http://schemas.microsoft.com/office/drawing/2014/main" xmlns="" id="{CDB324E5-E8D9-40E3-BAB4-1F87E67E4F46}"/>
                </a:ext>
              </a:extLst>
            </p:cNvPr>
            <p:cNvSpPr>
              <a:spLocks/>
            </p:cNvSpPr>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5" name="Freeform 31">
              <a:extLst>
                <a:ext uri="{FF2B5EF4-FFF2-40B4-BE49-F238E27FC236}">
                  <a16:creationId xmlns:a16="http://schemas.microsoft.com/office/drawing/2014/main" xmlns="" id="{15404AB3-12EB-462E-85A2-AF4A7E91D729}"/>
                </a:ext>
              </a:extLst>
            </p:cNvPr>
            <p:cNvSpPr>
              <a:spLocks/>
            </p:cNvSpPr>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6" name="Freeform 32">
              <a:extLst>
                <a:ext uri="{FF2B5EF4-FFF2-40B4-BE49-F238E27FC236}">
                  <a16:creationId xmlns:a16="http://schemas.microsoft.com/office/drawing/2014/main" xmlns="" id="{228021CB-53B3-4BCC-A14C-0B6951FC971F}"/>
                </a:ext>
              </a:extLst>
            </p:cNvPr>
            <p:cNvSpPr>
              <a:spLocks/>
            </p:cNvSpPr>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7" name="Freeform 33">
              <a:extLst>
                <a:ext uri="{FF2B5EF4-FFF2-40B4-BE49-F238E27FC236}">
                  <a16:creationId xmlns:a16="http://schemas.microsoft.com/office/drawing/2014/main" xmlns="" id="{B353D0BC-00A6-4EA4-9311-9FCB88CC2021}"/>
                </a:ext>
              </a:extLst>
            </p:cNvPr>
            <p:cNvSpPr>
              <a:spLocks/>
            </p:cNvSpPr>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8" name="Freeform 34">
              <a:extLst>
                <a:ext uri="{FF2B5EF4-FFF2-40B4-BE49-F238E27FC236}">
                  <a16:creationId xmlns:a16="http://schemas.microsoft.com/office/drawing/2014/main" xmlns="" id="{0E001FD3-6EDD-47A3-9916-826E1595DAB3}"/>
                </a:ext>
              </a:extLst>
            </p:cNvPr>
            <p:cNvSpPr>
              <a:spLocks/>
            </p:cNvSpPr>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9" name="Freeform 35">
              <a:extLst>
                <a:ext uri="{FF2B5EF4-FFF2-40B4-BE49-F238E27FC236}">
                  <a16:creationId xmlns:a16="http://schemas.microsoft.com/office/drawing/2014/main" xmlns="" id="{FE214D5B-D151-4E09-A01E-BEAAF9C679ED}"/>
                </a:ext>
              </a:extLst>
            </p:cNvPr>
            <p:cNvSpPr>
              <a:spLocks/>
            </p:cNvSpPr>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0" name="Freeform 36">
              <a:extLst>
                <a:ext uri="{FF2B5EF4-FFF2-40B4-BE49-F238E27FC236}">
                  <a16:creationId xmlns:a16="http://schemas.microsoft.com/office/drawing/2014/main" xmlns="" id="{3024EF13-0A45-49DD-B0F4-FA3A5169EFFE}"/>
                </a:ext>
              </a:extLst>
            </p:cNvPr>
            <p:cNvSpPr>
              <a:spLocks/>
            </p:cNvSpPr>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 name="Freeform 37">
              <a:extLst>
                <a:ext uri="{FF2B5EF4-FFF2-40B4-BE49-F238E27FC236}">
                  <a16:creationId xmlns:a16="http://schemas.microsoft.com/office/drawing/2014/main" xmlns="" id="{95E0BDAE-48A7-4752-A150-74DA4BAE5E4B}"/>
                </a:ext>
              </a:extLst>
            </p:cNvPr>
            <p:cNvSpPr>
              <a:spLocks/>
            </p:cNvSpPr>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2" name="Freeform 38">
              <a:extLst>
                <a:ext uri="{FF2B5EF4-FFF2-40B4-BE49-F238E27FC236}">
                  <a16:creationId xmlns:a16="http://schemas.microsoft.com/office/drawing/2014/main" xmlns="" id="{DE128EDB-3179-4F47-8B37-BEDE3B82FFC7}"/>
                </a:ext>
              </a:extLst>
            </p:cNvPr>
            <p:cNvSpPr>
              <a:spLocks/>
            </p:cNvSpPr>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3" name="Freeform 39">
              <a:extLst>
                <a:ext uri="{FF2B5EF4-FFF2-40B4-BE49-F238E27FC236}">
                  <a16:creationId xmlns:a16="http://schemas.microsoft.com/office/drawing/2014/main" xmlns="" id="{E09CDD49-7B7B-42C0-A09E-6CFB3CDFF6A1}"/>
                </a:ext>
              </a:extLst>
            </p:cNvPr>
            <p:cNvSpPr>
              <a:spLocks/>
            </p:cNvSpPr>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4" name="Freeform 40">
              <a:extLst>
                <a:ext uri="{FF2B5EF4-FFF2-40B4-BE49-F238E27FC236}">
                  <a16:creationId xmlns:a16="http://schemas.microsoft.com/office/drawing/2014/main" xmlns="" id="{93C5D839-4CD5-4165-9091-7D9B92CDC1D2}"/>
                </a:ext>
              </a:extLst>
            </p:cNvPr>
            <p:cNvSpPr>
              <a:spLocks/>
            </p:cNvSpPr>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5" name="Freeform 41">
              <a:extLst>
                <a:ext uri="{FF2B5EF4-FFF2-40B4-BE49-F238E27FC236}">
                  <a16:creationId xmlns:a16="http://schemas.microsoft.com/office/drawing/2014/main" xmlns="" id="{3C7F638A-BB6D-4B24-A7F9-03BF8087459B}"/>
                </a:ext>
              </a:extLst>
            </p:cNvPr>
            <p:cNvSpPr>
              <a:spLocks/>
            </p:cNvSpPr>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6" name="Freeform 42">
              <a:extLst>
                <a:ext uri="{FF2B5EF4-FFF2-40B4-BE49-F238E27FC236}">
                  <a16:creationId xmlns:a16="http://schemas.microsoft.com/office/drawing/2014/main" xmlns="" id="{5B59DB64-329B-45EA-8A67-4213A886B5B2}"/>
                </a:ext>
              </a:extLst>
            </p:cNvPr>
            <p:cNvSpPr>
              <a:spLocks/>
            </p:cNvSpPr>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7" name="Freeform 44">
              <a:extLst>
                <a:ext uri="{FF2B5EF4-FFF2-40B4-BE49-F238E27FC236}">
                  <a16:creationId xmlns:a16="http://schemas.microsoft.com/office/drawing/2014/main" xmlns="" id="{D8DAB003-6484-4D1D-85AE-93FA09BC5EF5}"/>
                </a:ext>
              </a:extLst>
            </p:cNvPr>
            <p:cNvSpPr>
              <a:spLocks/>
            </p:cNvSpPr>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8" name="Freeform 45">
              <a:extLst>
                <a:ext uri="{FF2B5EF4-FFF2-40B4-BE49-F238E27FC236}">
                  <a16:creationId xmlns:a16="http://schemas.microsoft.com/office/drawing/2014/main" xmlns="" id="{D49280A1-ACA8-4CD6-9012-AF12660F07E4}"/>
                </a:ext>
              </a:extLst>
            </p:cNvPr>
            <p:cNvSpPr>
              <a:spLocks/>
            </p:cNvSpPr>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9" name="Freeform 46">
              <a:extLst>
                <a:ext uri="{FF2B5EF4-FFF2-40B4-BE49-F238E27FC236}">
                  <a16:creationId xmlns:a16="http://schemas.microsoft.com/office/drawing/2014/main" xmlns="" id="{C03EAE8C-6089-40E5-9361-2E266A1EEBA3}"/>
                </a:ext>
              </a:extLst>
            </p:cNvPr>
            <p:cNvSpPr>
              <a:spLocks/>
            </p:cNvSpPr>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0" name="Freeform 47">
              <a:extLst>
                <a:ext uri="{FF2B5EF4-FFF2-40B4-BE49-F238E27FC236}">
                  <a16:creationId xmlns:a16="http://schemas.microsoft.com/office/drawing/2014/main" xmlns="" id="{02E3A077-F087-4E14-A13E-4E9D4369B1F6}"/>
                </a:ext>
              </a:extLst>
            </p:cNvPr>
            <p:cNvSpPr>
              <a:spLocks/>
            </p:cNvSpPr>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 name="Freeform 48">
              <a:extLst>
                <a:ext uri="{FF2B5EF4-FFF2-40B4-BE49-F238E27FC236}">
                  <a16:creationId xmlns:a16="http://schemas.microsoft.com/office/drawing/2014/main" xmlns="" id="{7CE4FAAA-45E7-4C86-B59A-F284B79EFD23}"/>
                </a:ext>
              </a:extLst>
            </p:cNvPr>
            <p:cNvSpPr>
              <a:spLocks/>
            </p:cNvSpPr>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 name="Freeform 49">
              <a:extLst>
                <a:ext uri="{FF2B5EF4-FFF2-40B4-BE49-F238E27FC236}">
                  <a16:creationId xmlns:a16="http://schemas.microsoft.com/office/drawing/2014/main" xmlns="" id="{E2689B62-CCA1-4EE5-B622-FBA516868916}"/>
                </a:ext>
              </a:extLst>
            </p:cNvPr>
            <p:cNvSpPr>
              <a:spLocks/>
            </p:cNvSpPr>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3" name="Freeform 8">
              <a:extLst>
                <a:ext uri="{FF2B5EF4-FFF2-40B4-BE49-F238E27FC236}">
                  <a16:creationId xmlns:a16="http://schemas.microsoft.com/office/drawing/2014/main" xmlns="" id="{113638EE-3BCF-4315-A329-3C6766A3890B}"/>
                </a:ext>
              </a:extLst>
            </p:cNvPr>
            <p:cNvSpPr>
              <a:spLocks/>
            </p:cNvSpPr>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4" name="Freeform 106">
              <a:extLst>
                <a:ext uri="{FF2B5EF4-FFF2-40B4-BE49-F238E27FC236}">
                  <a16:creationId xmlns:a16="http://schemas.microsoft.com/office/drawing/2014/main" xmlns="" id="{4FB36B8F-335B-40F2-83BB-C2B2689DC2E9}"/>
                </a:ext>
              </a:extLst>
            </p:cNvPr>
            <p:cNvSpPr>
              <a:spLocks/>
            </p:cNvSpPr>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p:nvSpPr>
          <p:cNvPr id="2" name="Title Placeholder 1">
            <a:extLst>
              <a:ext uri="{FF2B5EF4-FFF2-40B4-BE49-F238E27FC236}">
                <a16:creationId xmlns:a16="http://schemas.microsoft.com/office/drawing/2014/main" xmlns="" id="{7A05E913-A9D9-4639-B104-1F07A4AF6A56}"/>
              </a:ext>
            </a:extLst>
          </p:cNvPr>
          <p:cNvSpPr>
            <a:spLocks noGrp="1"/>
          </p:cNvSpPr>
          <p:nvPr>
            <p:ph type="title"/>
          </p:nvPr>
        </p:nvSpPr>
        <p:spPr>
          <a:xfrm>
            <a:off x="1069848" y="502920"/>
            <a:ext cx="9634011"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xmlns="" id="{09940CEB-B6D7-46E6-9843-51534214017A}"/>
              </a:ext>
            </a:extLst>
          </p:cNvPr>
          <p:cNvSpPr>
            <a:spLocks noGrp="1"/>
          </p:cNvSpPr>
          <p:nvPr>
            <p:ph type="body" idx="1"/>
          </p:nvPr>
        </p:nvSpPr>
        <p:spPr>
          <a:xfrm>
            <a:off x="1069848" y="1874520"/>
            <a:ext cx="9634011"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B5BAC8B5-8DFB-4920-8580-54824C831A94}"/>
              </a:ext>
            </a:extLst>
          </p:cNvPr>
          <p:cNvSpPr>
            <a:spLocks noGrp="1"/>
          </p:cNvSpPr>
          <p:nvPr>
            <p:ph type="dt" sz="half" idx="2"/>
          </p:nvPr>
        </p:nvSpPr>
        <p:spPr>
          <a:xfrm>
            <a:off x="173736" y="6382512"/>
            <a:ext cx="2845901" cy="365125"/>
          </a:xfrm>
          <a:prstGeom prst="rect">
            <a:avLst/>
          </a:prstGeom>
        </p:spPr>
        <p:txBody>
          <a:bodyPr vert="horz" lIns="91440" tIns="45720" rIns="91440" bIns="45720" rtlCol="0" anchor="ctr"/>
          <a:lstStyle>
            <a:lvl1pPr algn="l">
              <a:defRPr sz="1050">
                <a:solidFill>
                  <a:schemeClr val="tx2"/>
                </a:solidFill>
              </a:defRPr>
            </a:lvl1pPr>
          </a:lstStyle>
          <a:p>
            <a:fld id="{B5898F52-2787-4BA2-BBBC-9395E9F86D50}" type="datetimeFigureOut">
              <a:rPr lang="en-US" smtClean="0"/>
              <a:pPr/>
              <a:t>22/11/2022</a:t>
            </a:fld>
            <a:endParaRPr lang="en-US" dirty="0"/>
          </a:p>
        </p:txBody>
      </p:sp>
      <p:sp>
        <p:nvSpPr>
          <p:cNvPr id="5" name="Footer Placeholder 4">
            <a:extLst>
              <a:ext uri="{FF2B5EF4-FFF2-40B4-BE49-F238E27FC236}">
                <a16:creationId xmlns:a16="http://schemas.microsoft.com/office/drawing/2014/main" xmlns="" id="{3A9E2D5D-B616-4048-9CB8-4D316BBDB1FB}"/>
              </a:ext>
            </a:extLst>
          </p:cNvPr>
          <p:cNvSpPr>
            <a:spLocks noGrp="1"/>
          </p:cNvSpPr>
          <p:nvPr>
            <p:ph type="ftr" sz="quarter" idx="3"/>
          </p:nvPr>
        </p:nvSpPr>
        <p:spPr>
          <a:xfrm rot="5400000">
            <a:off x="-1754871" y="2093199"/>
            <a:ext cx="4157472" cy="416082"/>
          </a:xfrm>
          <a:prstGeom prst="rect">
            <a:avLst/>
          </a:prstGeom>
        </p:spPr>
        <p:txBody>
          <a:bodyPr vert="horz" lIns="91440" tIns="45720" rIns="91440" bIns="45720" rtlCol="0" anchor="ctr"/>
          <a:lstStyle>
            <a:lvl1pPr algn="l">
              <a:defRPr sz="1050">
                <a:solidFill>
                  <a:schemeClr val="tx2"/>
                </a:solidFill>
              </a:defRPr>
            </a:lvl1pPr>
          </a:lstStyle>
          <a:p>
            <a:endParaRPr lang="en-US" dirty="0"/>
          </a:p>
        </p:txBody>
      </p:sp>
      <p:sp>
        <p:nvSpPr>
          <p:cNvPr id="6" name="Slide Number Placeholder 5">
            <a:extLst>
              <a:ext uri="{FF2B5EF4-FFF2-40B4-BE49-F238E27FC236}">
                <a16:creationId xmlns:a16="http://schemas.microsoft.com/office/drawing/2014/main" xmlns="" id="{63F322F0-8F3D-4AC5-9873-24666D0E0D34}"/>
              </a:ext>
            </a:extLst>
          </p:cNvPr>
          <p:cNvSpPr>
            <a:spLocks noGrp="1"/>
          </p:cNvSpPr>
          <p:nvPr>
            <p:ph type="sldNum" sz="quarter" idx="4"/>
          </p:nvPr>
        </p:nvSpPr>
        <p:spPr>
          <a:xfrm>
            <a:off x="11457919" y="6382512"/>
            <a:ext cx="500997" cy="365125"/>
          </a:xfrm>
          <a:prstGeom prst="rect">
            <a:avLst/>
          </a:prstGeom>
        </p:spPr>
        <p:txBody>
          <a:bodyPr vert="horz" lIns="91440" tIns="45720" rIns="91440" bIns="45720" rtlCol="0" anchor="ctr"/>
          <a:lstStyle>
            <a:lvl1pPr algn="r">
              <a:defRPr sz="1050">
                <a:solidFill>
                  <a:schemeClr val="tx2"/>
                </a:solidFill>
              </a:defRPr>
            </a:lvl1pPr>
          </a:lstStyle>
          <a:p>
            <a:fld id="{4C8B8A27-DF03-4546-BA93-21C967D57E5C}" type="slidenum">
              <a:rPr lang="en-US" smtClean="0"/>
              <a:pPr/>
              <a:t>‹#›</a:t>
            </a:fld>
            <a:endParaRPr lang="en-US"/>
          </a:p>
        </p:txBody>
      </p:sp>
    </p:spTree>
    <p:extLst>
      <p:ext uri="{BB962C8B-B14F-4D97-AF65-F5344CB8AC3E}">
        <p14:creationId xmlns:p14="http://schemas.microsoft.com/office/powerpoint/2010/main" val="1453139095"/>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11" r:id="rId6"/>
    <p:sldLayoutId id="2147483906" r:id="rId7"/>
    <p:sldLayoutId id="2147483907" r:id="rId8"/>
    <p:sldLayoutId id="2147483908" r:id="rId9"/>
    <p:sldLayoutId id="2147483910" r:id="rId10"/>
    <p:sldLayoutId id="2147483909" r:id="rId11"/>
  </p:sldLayoutIdLst>
  <p:txStyles>
    <p:title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50000"/>
        </a:lnSpc>
        <a:spcBef>
          <a:spcPts val="1000"/>
        </a:spcBef>
        <a:buClr>
          <a:schemeClr val="bg2">
            <a:lumMod val="75000"/>
          </a:schemeClr>
        </a:buClr>
        <a:buFont typeface="Arial" panose="020B0604020202020204" pitchFamily="34" charset="0"/>
        <a:buChar char="•"/>
        <a:defRPr sz="2000" kern="1200">
          <a:solidFill>
            <a:schemeClr val="tx2"/>
          </a:solidFill>
          <a:latin typeface="+mn-lt"/>
          <a:ea typeface="+mn-ea"/>
          <a:cs typeface="+mn-cs"/>
        </a:defRPr>
      </a:lvl1pPr>
      <a:lvl2pPr marL="228600" indent="0" algn="l" defTabSz="914400" rtl="0" eaLnBrk="1" latinLnBrk="0" hangingPunct="1">
        <a:lnSpc>
          <a:spcPct val="150000"/>
        </a:lnSpc>
        <a:spcBef>
          <a:spcPts val="500"/>
        </a:spcBef>
        <a:buClr>
          <a:schemeClr val="bg2">
            <a:lumMod val="75000"/>
          </a:schemeClr>
        </a:buClr>
        <a:buFontTx/>
        <a:buNone/>
        <a:defRPr sz="1800" kern="1200">
          <a:solidFill>
            <a:schemeClr val="tx2"/>
          </a:solidFill>
          <a:latin typeface="+mn-lt"/>
          <a:ea typeface="+mn-ea"/>
          <a:cs typeface="+mn-cs"/>
        </a:defRPr>
      </a:lvl2pPr>
      <a:lvl3pPr marL="54864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600" b="1" kern="1200">
          <a:solidFill>
            <a:schemeClr val="tx2"/>
          </a:solidFill>
          <a:latin typeface="+mn-lt"/>
          <a:ea typeface="+mn-ea"/>
          <a:cs typeface="+mn-cs"/>
        </a:defRPr>
      </a:lvl3pPr>
      <a:lvl4pPr marL="548640" indent="0" algn="l" defTabSz="914400" rtl="0" eaLnBrk="1" latinLnBrk="0" hangingPunct="1">
        <a:lnSpc>
          <a:spcPct val="150000"/>
        </a:lnSpc>
        <a:spcBef>
          <a:spcPts val="500"/>
        </a:spcBef>
        <a:buClr>
          <a:schemeClr val="bg2">
            <a:lumMod val="75000"/>
          </a:schemeClr>
        </a:buClr>
        <a:buFontTx/>
        <a:buNone/>
        <a:defRPr sz="1400" kern="1200">
          <a:solidFill>
            <a:schemeClr val="tx2"/>
          </a:solidFill>
          <a:latin typeface="+mn-lt"/>
          <a:ea typeface="+mn-ea"/>
          <a:cs typeface="+mn-cs"/>
        </a:defRPr>
      </a:lvl4pPr>
      <a:lvl5pPr marL="83439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2" name="Rectangle 91">
            <a:extLst>
              <a:ext uri="{FF2B5EF4-FFF2-40B4-BE49-F238E27FC236}">
                <a16:creationId xmlns:a16="http://schemas.microsoft.com/office/drawing/2014/main" xmlns="" id="{D6F5F07B-A917-442C-82D5-5719737E9E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xmlns="" id="{C4BA02D7-6D40-184D-AEF6-0680D63A791A}"/>
              </a:ext>
            </a:extLst>
          </p:cNvPr>
          <p:cNvPicPr>
            <a:picLocks noChangeAspect="1"/>
          </p:cNvPicPr>
          <p:nvPr/>
        </p:nvPicPr>
        <p:blipFill rotWithShape="1">
          <a:blip r:embed="rId2"/>
          <a:srcRect t="13521" b="5238"/>
          <a:stretch/>
        </p:blipFill>
        <p:spPr>
          <a:xfrm>
            <a:off x="93794" y="-122390"/>
            <a:ext cx="12191982" cy="6859119"/>
          </a:xfrm>
          <a:prstGeom prst="rect">
            <a:avLst/>
          </a:prstGeom>
        </p:spPr>
      </p:pic>
      <p:sp>
        <p:nvSpPr>
          <p:cNvPr id="94" name="Rectangle 93">
            <a:extLst>
              <a:ext uri="{FF2B5EF4-FFF2-40B4-BE49-F238E27FC236}">
                <a16:creationId xmlns:a16="http://schemas.microsoft.com/office/drawing/2014/main" xmlns="" id="{C6C3E48C-655A-4982-8E73-7FB0D9E650F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9" y="3307170"/>
            <a:ext cx="12191982" cy="3558767"/>
          </a:xfrm>
          <a:prstGeom prst="rect">
            <a:avLst/>
          </a:prstGeom>
          <a:gradFill>
            <a:gsLst>
              <a:gs pos="89000">
                <a:srgbClr val="000000">
                  <a:alpha val="0"/>
                </a:srgbClr>
              </a:gs>
              <a:gs pos="0">
                <a:schemeClr val="tx1"/>
              </a:gs>
              <a:gs pos="56000">
                <a:srgbClr val="000000">
                  <a:alpha val="26000"/>
                </a:srgbClr>
              </a:gs>
              <a:gs pos="14000">
                <a:srgbClr val="000000">
                  <a:alpha val="37000"/>
                </a:srgbClr>
              </a:gs>
              <a:gs pos="0">
                <a:srgbClr val="000000">
                  <a:alpha val="2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DC2EEEB6-CBD7-2F4A-8E61-835B7E89A418}"/>
              </a:ext>
            </a:extLst>
          </p:cNvPr>
          <p:cNvSpPr>
            <a:spLocks noGrp="1"/>
          </p:cNvSpPr>
          <p:nvPr>
            <p:ph type="ctrTitle"/>
          </p:nvPr>
        </p:nvSpPr>
        <p:spPr>
          <a:xfrm>
            <a:off x="1783306" y="3307170"/>
            <a:ext cx="8625385" cy="2729554"/>
          </a:xfrm>
        </p:spPr>
        <p:txBody>
          <a:bodyPr>
            <a:normAutofit/>
          </a:bodyPr>
          <a:lstStyle/>
          <a:p>
            <a:r>
              <a:rPr lang="x-none" sz="4000" dirty="0">
                <a:solidFill>
                  <a:srgbClr val="00B0F0"/>
                </a:solidFill>
                <a:latin typeface="Georgia Pro" panose="02040502050405020303" pitchFamily="18" charset="0"/>
              </a:rPr>
              <a:t>ERASMUS</a:t>
            </a:r>
            <a:r>
              <a:rPr lang="x-none" sz="4000" dirty="0" smtClean="0">
                <a:solidFill>
                  <a:srgbClr val="00B0F0"/>
                </a:solidFill>
                <a:latin typeface="Georgia Pro" panose="02040502050405020303" pitchFamily="18" charset="0"/>
              </a:rPr>
              <a:t>+</a:t>
            </a:r>
            <a:r>
              <a:rPr lang="en-US" sz="4000" dirty="0" smtClean="0">
                <a:solidFill>
                  <a:srgbClr val="00B0F0"/>
                </a:solidFill>
                <a:latin typeface="Georgia Pro" panose="02040502050405020303" pitchFamily="18" charset="0"/>
              </a:rPr>
              <a:t> </a:t>
            </a:r>
            <a:r>
              <a:rPr lang="en-US" sz="2800" dirty="0" smtClean="0">
                <a:solidFill>
                  <a:srgbClr val="00B0F0"/>
                </a:solidFill>
                <a:latin typeface="Georgia Pro" panose="02040502050405020303" pitchFamily="18" charset="0"/>
              </a:rPr>
              <a:t>Project</a:t>
            </a:r>
            <a:endParaRPr lang="x-none" sz="4000" dirty="0">
              <a:solidFill>
                <a:srgbClr val="00B0F0"/>
              </a:solidFill>
              <a:latin typeface="Georgia Pro" panose="02040502050405020303" pitchFamily="18" charset="0"/>
            </a:endParaRPr>
          </a:p>
        </p:txBody>
      </p:sp>
      <p:sp>
        <p:nvSpPr>
          <p:cNvPr id="3" name="Subtitle 2">
            <a:extLst>
              <a:ext uri="{FF2B5EF4-FFF2-40B4-BE49-F238E27FC236}">
                <a16:creationId xmlns:a16="http://schemas.microsoft.com/office/drawing/2014/main" xmlns="" id="{619DCB8D-C6DD-DF43-A240-9D41CD6E76DB}"/>
              </a:ext>
            </a:extLst>
          </p:cNvPr>
          <p:cNvSpPr>
            <a:spLocks noGrp="1"/>
          </p:cNvSpPr>
          <p:nvPr>
            <p:ph type="subTitle" idx="1"/>
          </p:nvPr>
        </p:nvSpPr>
        <p:spPr>
          <a:xfrm>
            <a:off x="3141259" y="5836202"/>
            <a:ext cx="5909481" cy="1029736"/>
          </a:xfrm>
        </p:spPr>
        <p:txBody>
          <a:bodyPr>
            <a:noAutofit/>
          </a:bodyPr>
          <a:lstStyle/>
          <a:p>
            <a:r>
              <a:rPr lang="en-US" sz="3600" dirty="0" err="1" smtClean="0">
                <a:solidFill>
                  <a:srgbClr val="0DB710"/>
                </a:solidFill>
                <a:latin typeface="Cooper Black" panose="0208090404030B020404" pitchFamily="18" charset="0"/>
              </a:rPr>
              <a:t>Rmwgr</a:t>
            </a:r>
            <a:endParaRPr lang="x-none" sz="3600" dirty="0">
              <a:solidFill>
                <a:srgbClr val="0DB710"/>
              </a:solidFill>
              <a:latin typeface="Cooper Black" panose="0208090404030B020404" pitchFamily="18" charset="0"/>
            </a:endParaRPr>
          </a:p>
        </p:txBody>
      </p:sp>
    </p:spTree>
    <p:extLst>
      <p:ext uri="{BB962C8B-B14F-4D97-AF65-F5344CB8AC3E}">
        <p14:creationId xmlns:p14="http://schemas.microsoft.com/office/powerpoint/2010/main" val="1132282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91" name="Group 590">
            <a:extLst>
              <a:ext uri="{FF2B5EF4-FFF2-40B4-BE49-F238E27FC236}">
                <a16:creationId xmlns:a16="http://schemas.microsoft.com/office/drawing/2014/main" xmlns="" id="{71AFD227-869A-489C-A9B5-3F0498DF3C0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1096450" y="13394"/>
            <a:ext cx="494218" cy="6814823"/>
            <a:chOff x="11096450" y="13394"/>
            <a:chExt cx="494218" cy="6814823"/>
          </a:xfrm>
          <a:solidFill>
            <a:schemeClr val="bg2">
              <a:lumMod val="90000"/>
            </a:schemeClr>
          </a:solidFill>
        </p:grpSpPr>
        <p:sp>
          <p:nvSpPr>
            <p:cNvPr id="592" name="Freeform 8">
              <a:extLst>
                <a:ext uri="{FF2B5EF4-FFF2-40B4-BE49-F238E27FC236}">
                  <a16:creationId xmlns:a16="http://schemas.microsoft.com/office/drawing/2014/main" xmlns="" id="{62704B34-199B-4964-9C78-3AB9735915A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93" name="Freeform 10">
              <a:extLst>
                <a:ext uri="{FF2B5EF4-FFF2-40B4-BE49-F238E27FC236}">
                  <a16:creationId xmlns:a16="http://schemas.microsoft.com/office/drawing/2014/main" xmlns="" id="{8B1E8DB8-017D-454E-849F-EE5742849FD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94" name="Freeform 15">
              <a:extLst>
                <a:ext uri="{FF2B5EF4-FFF2-40B4-BE49-F238E27FC236}">
                  <a16:creationId xmlns:a16="http://schemas.microsoft.com/office/drawing/2014/main" xmlns="" id="{16D80E5D-5099-41C4-A80A-1B1538C382F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95" name="Freeform 18">
              <a:extLst>
                <a:ext uri="{FF2B5EF4-FFF2-40B4-BE49-F238E27FC236}">
                  <a16:creationId xmlns:a16="http://schemas.microsoft.com/office/drawing/2014/main" xmlns="" id="{947751E1-E2F4-467E-B547-3BD4BAB7F56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96" name="Freeform 19">
              <a:extLst>
                <a:ext uri="{FF2B5EF4-FFF2-40B4-BE49-F238E27FC236}">
                  <a16:creationId xmlns:a16="http://schemas.microsoft.com/office/drawing/2014/main" xmlns="" id="{55D8869B-B701-4268-9856-876345C8AE3F}"/>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97" name="Freeform 20">
              <a:extLst>
                <a:ext uri="{FF2B5EF4-FFF2-40B4-BE49-F238E27FC236}">
                  <a16:creationId xmlns:a16="http://schemas.microsoft.com/office/drawing/2014/main" xmlns="" id="{A25CA59C-849F-4CE4-A9B0-293F98DE2C7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98" name="Freeform 22">
              <a:extLst>
                <a:ext uri="{FF2B5EF4-FFF2-40B4-BE49-F238E27FC236}">
                  <a16:creationId xmlns:a16="http://schemas.microsoft.com/office/drawing/2014/main" xmlns="" id="{FE000DB1-AAA1-4BFF-8F14-53624C2F9E0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99" name="Freeform 23">
              <a:extLst>
                <a:ext uri="{FF2B5EF4-FFF2-40B4-BE49-F238E27FC236}">
                  <a16:creationId xmlns:a16="http://schemas.microsoft.com/office/drawing/2014/main" xmlns="" id="{5EEFBC14-7E5B-47B2-B5E3-E90991F8919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00" name="Freeform 26">
              <a:extLst>
                <a:ext uri="{FF2B5EF4-FFF2-40B4-BE49-F238E27FC236}">
                  <a16:creationId xmlns:a16="http://schemas.microsoft.com/office/drawing/2014/main" xmlns="" id="{00AFF6E4-A34A-4FD3-8C57-BB96114822D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01" name="Freeform 27">
              <a:extLst>
                <a:ext uri="{FF2B5EF4-FFF2-40B4-BE49-F238E27FC236}">
                  <a16:creationId xmlns:a16="http://schemas.microsoft.com/office/drawing/2014/main" xmlns="" id="{C63A8474-C075-4441-A0B3-52286EA5009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02" name="Freeform 28">
              <a:extLst>
                <a:ext uri="{FF2B5EF4-FFF2-40B4-BE49-F238E27FC236}">
                  <a16:creationId xmlns:a16="http://schemas.microsoft.com/office/drawing/2014/main" xmlns="" id="{35DA4698-A2ED-4512-8887-F12D3F14372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03" name="Freeform 30">
              <a:extLst>
                <a:ext uri="{FF2B5EF4-FFF2-40B4-BE49-F238E27FC236}">
                  <a16:creationId xmlns:a16="http://schemas.microsoft.com/office/drawing/2014/main" xmlns="" id="{3358E118-D590-4E50-B21C-6CDAA1CCAFC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04" name="Freeform 43">
              <a:extLst>
                <a:ext uri="{FF2B5EF4-FFF2-40B4-BE49-F238E27FC236}">
                  <a16:creationId xmlns:a16="http://schemas.microsoft.com/office/drawing/2014/main" xmlns="" id="{F1EE889E-60FF-423F-ADCB-6CBEE853A04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05" name="Freeform 51">
              <a:extLst>
                <a:ext uri="{FF2B5EF4-FFF2-40B4-BE49-F238E27FC236}">
                  <a16:creationId xmlns:a16="http://schemas.microsoft.com/office/drawing/2014/main" xmlns="" id="{A4AA0634-0A7C-4A35-8EB7-775200F129FD}"/>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06" name="Freeform 52">
              <a:extLst>
                <a:ext uri="{FF2B5EF4-FFF2-40B4-BE49-F238E27FC236}">
                  <a16:creationId xmlns:a16="http://schemas.microsoft.com/office/drawing/2014/main" xmlns="" id="{EBA21558-CAC3-445C-8882-5D4A0C6D2A0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07" name="Freeform 53">
              <a:extLst>
                <a:ext uri="{FF2B5EF4-FFF2-40B4-BE49-F238E27FC236}">
                  <a16:creationId xmlns:a16="http://schemas.microsoft.com/office/drawing/2014/main" xmlns="" id="{2E9415F1-5D31-4C25-9E26-203EEF50087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08" name="Freeform 54">
              <a:extLst>
                <a:ext uri="{FF2B5EF4-FFF2-40B4-BE49-F238E27FC236}">
                  <a16:creationId xmlns:a16="http://schemas.microsoft.com/office/drawing/2014/main" xmlns="" id="{622FC1F6-879A-45BA-8752-08020C39CE2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09" name="Freeform 55">
              <a:extLst>
                <a:ext uri="{FF2B5EF4-FFF2-40B4-BE49-F238E27FC236}">
                  <a16:creationId xmlns:a16="http://schemas.microsoft.com/office/drawing/2014/main" xmlns="" id="{BA09826C-58E2-48C5-9666-333326C2CA4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0" name="Freeform 56">
              <a:extLst>
                <a:ext uri="{FF2B5EF4-FFF2-40B4-BE49-F238E27FC236}">
                  <a16:creationId xmlns:a16="http://schemas.microsoft.com/office/drawing/2014/main" xmlns="" id="{A6D3555F-4EA1-4EA7-9D08-2D75CE51927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1" name="Freeform 57">
              <a:extLst>
                <a:ext uri="{FF2B5EF4-FFF2-40B4-BE49-F238E27FC236}">
                  <a16:creationId xmlns:a16="http://schemas.microsoft.com/office/drawing/2014/main" xmlns="" id="{60FA20E8-EDAA-4310-B870-97807901AC18}"/>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2" name="Freeform 59">
              <a:extLst>
                <a:ext uri="{FF2B5EF4-FFF2-40B4-BE49-F238E27FC236}">
                  <a16:creationId xmlns:a16="http://schemas.microsoft.com/office/drawing/2014/main" xmlns="" id="{F5552AA2-C2AB-4D59-B6EF-E8E5EE110E5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3" name="Freeform 60">
              <a:extLst>
                <a:ext uri="{FF2B5EF4-FFF2-40B4-BE49-F238E27FC236}">
                  <a16:creationId xmlns:a16="http://schemas.microsoft.com/office/drawing/2014/main" xmlns="" id="{0BA267D0-8F6B-4803-B948-70E29B4587E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4" name="Freeform 61">
              <a:extLst>
                <a:ext uri="{FF2B5EF4-FFF2-40B4-BE49-F238E27FC236}">
                  <a16:creationId xmlns:a16="http://schemas.microsoft.com/office/drawing/2014/main" xmlns="" id="{86E372A3-B9F4-4FEE-8B96-D9AD879E214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5" name="Freeform 5">
              <a:extLst>
                <a:ext uri="{FF2B5EF4-FFF2-40B4-BE49-F238E27FC236}">
                  <a16:creationId xmlns:a16="http://schemas.microsoft.com/office/drawing/2014/main" xmlns="" id="{FF0C4564-5DA6-4224-A8B7-85CE1323DE8F}"/>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6" name="Freeform 6">
              <a:extLst>
                <a:ext uri="{FF2B5EF4-FFF2-40B4-BE49-F238E27FC236}">
                  <a16:creationId xmlns:a16="http://schemas.microsoft.com/office/drawing/2014/main" xmlns="" id="{19F31D0D-C43D-4BB0-A13C-9524B84117D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7" name="Freeform 7">
              <a:extLst>
                <a:ext uri="{FF2B5EF4-FFF2-40B4-BE49-F238E27FC236}">
                  <a16:creationId xmlns:a16="http://schemas.microsoft.com/office/drawing/2014/main" xmlns="" id="{6B32FB03-B0FE-4731-BE41-C59AFB49FBF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8" name="Freeform 8">
              <a:extLst>
                <a:ext uri="{FF2B5EF4-FFF2-40B4-BE49-F238E27FC236}">
                  <a16:creationId xmlns:a16="http://schemas.microsoft.com/office/drawing/2014/main" xmlns="" id="{BDD5B6F0-1E17-4DCD-AE5F-ED8C48892FEF}"/>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9" name="Freeform 9">
              <a:extLst>
                <a:ext uri="{FF2B5EF4-FFF2-40B4-BE49-F238E27FC236}">
                  <a16:creationId xmlns:a16="http://schemas.microsoft.com/office/drawing/2014/main" xmlns="" id="{0290BE17-E89B-4AF9-B3F6-AF4884D5246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0" name="Freeform 11">
              <a:extLst>
                <a:ext uri="{FF2B5EF4-FFF2-40B4-BE49-F238E27FC236}">
                  <a16:creationId xmlns:a16="http://schemas.microsoft.com/office/drawing/2014/main" xmlns="" id="{85F63089-F77F-4F02-8417-AAC1847FBCA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1" name="Freeform 12">
              <a:extLst>
                <a:ext uri="{FF2B5EF4-FFF2-40B4-BE49-F238E27FC236}">
                  <a16:creationId xmlns:a16="http://schemas.microsoft.com/office/drawing/2014/main" xmlns="" id="{7B01CD5E-570F-4CBF-9904-94F30D928C5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2" name="Freeform 13">
              <a:extLst>
                <a:ext uri="{FF2B5EF4-FFF2-40B4-BE49-F238E27FC236}">
                  <a16:creationId xmlns:a16="http://schemas.microsoft.com/office/drawing/2014/main" xmlns="" id="{7EE6A672-2915-4B03-99A9-9364D5F1521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3" name="Freeform 14">
              <a:extLst>
                <a:ext uri="{FF2B5EF4-FFF2-40B4-BE49-F238E27FC236}">
                  <a16:creationId xmlns:a16="http://schemas.microsoft.com/office/drawing/2014/main" xmlns="" id="{2136B643-14E1-443A-BC1C-06ADAE65C30F}"/>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4" name="Freeform 16">
              <a:extLst>
                <a:ext uri="{FF2B5EF4-FFF2-40B4-BE49-F238E27FC236}">
                  <a16:creationId xmlns:a16="http://schemas.microsoft.com/office/drawing/2014/main" xmlns="" id="{867FA393-4F37-4E1A-870B-F96775FAB7E8}"/>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5" name="Freeform 17">
              <a:extLst>
                <a:ext uri="{FF2B5EF4-FFF2-40B4-BE49-F238E27FC236}">
                  <a16:creationId xmlns:a16="http://schemas.microsoft.com/office/drawing/2014/main" xmlns="" id="{E225A1BE-FAD2-4764-A7E4-A6DA07D0573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6" name="Freeform 21">
              <a:extLst>
                <a:ext uri="{FF2B5EF4-FFF2-40B4-BE49-F238E27FC236}">
                  <a16:creationId xmlns:a16="http://schemas.microsoft.com/office/drawing/2014/main" xmlns="" id="{25D65388-C7E0-4C07-822A-03C5009C6D1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7" name="Freeform 25">
              <a:extLst>
                <a:ext uri="{FF2B5EF4-FFF2-40B4-BE49-F238E27FC236}">
                  <a16:creationId xmlns:a16="http://schemas.microsoft.com/office/drawing/2014/main" xmlns="" id="{E1D79822-C494-449C-B439-F437DAD4F218}"/>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8" name="Freeform 29">
              <a:extLst>
                <a:ext uri="{FF2B5EF4-FFF2-40B4-BE49-F238E27FC236}">
                  <a16:creationId xmlns:a16="http://schemas.microsoft.com/office/drawing/2014/main" xmlns="" id="{CDB324E5-E8D9-40E3-BAB4-1F87E67E4F46}"/>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9" name="Freeform 31">
              <a:extLst>
                <a:ext uri="{FF2B5EF4-FFF2-40B4-BE49-F238E27FC236}">
                  <a16:creationId xmlns:a16="http://schemas.microsoft.com/office/drawing/2014/main" xmlns="" id="{15404AB3-12EB-462E-85A2-AF4A7E91D72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30" name="Freeform 32">
              <a:extLst>
                <a:ext uri="{FF2B5EF4-FFF2-40B4-BE49-F238E27FC236}">
                  <a16:creationId xmlns:a16="http://schemas.microsoft.com/office/drawing/2014/main" xmlns="" id="{228021CB-53B3-4BCC-A14C-0B6951FC971F}"/>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31" name="Freeform 33">
              <a:extLst>
                <a:ext uri="{FF2B5EF4-FFF2-40B4-BE49-F238E27FC236}">
                  <a16:creationId xmlns:a16="http://schemas.microsoft.com/office/drawing/2014/main" xmlns="" id="{B353D0BC-00A6-4EA4-9311-9FCB88CC202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32" name="Freeform 34">
              <a:extLst>
                <a:ext uri="{FF2B5EF4-FFF2-40B4-BE49-F238E27FC236}">
                  <a16:creationId xmlns:a16="http://schemas.microsoft.com/office/drawing/2014/main" xmlns="" id="{0E001FD3-6EDD-47A3-9916-826E1595DAB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33" name="Freeform 35">
              <a:extLst>
                <a:ext uri="{FF2B5EF4-FFF2-40B4-BE49-F238E27FC236}">
                  <a16:creationId xmlns:a16="http://schemas.microsoft.com/office/drawing/2014/main" xmlns="" id="{FE214D5B-D151-4E09-A01E-BEAAF9C679ED}"/>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34" name="Freeform 36">
              <a:extLst>
                <a:ext uri="{FF2B5EF4-FFF2-40B4-BE49-F238E27FC236}">
                  <a16:creationId xmlns:a16="http://schemas.microsoft.com/office/drawing/2014/main" xmlns="" id="{3024EF13-0A45-49DD-B0F4-FA3A5169EFF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35" name="Freeform 37">
              <a:extLst>
                <a:ext uri="{FF2B5EF4-FFF2-40B4-BE49-F238E27FC236}">
                  <a16:creationId xmlns:a16="http://schemas.microsoft.com/office/drawing/2014/main" xmlns="" id="{95E0BDAE-48A7-4752-A150-74DA4BAE5E4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36" name="Freeform 38">
              <a:extLst>
                <a:ext uri="{FF2B5EF4-FFF2-40B4-BE49-F238E27FC236}">
                  <a16:creationId xmlns:a16="http://schemas.microsoft.com/office/drawing/2014/main" xmlns="" id="{DE128EDB-3179-4F47-8B37-BEDE3B82FFC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37" name="Freeform 39">
              <a:extLst>
                <a:ext uri="{FF2B5EF4-FFF2-40B4-BE49-F238E27FC236}">
                  <a16:creationId xmlns:a16="http://schemas.microsoft.com/office/drawing/2014/main" xmlns="" id="{E09CDD49-7B7B-42C0-A09E-6CFB3CDFF6A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38" name="Freeform 40">
              <a:extLst>
                <a:ext uri="{FF2B5EF4-FFF2-40B4-BE49-F238E27FC236}">
                  <a16:creationId xmlns:a16="http://schemas.microsoft.com/office/drawing/2014/main" xmlns="" id="{93C5D839-4CD5-4165-9091-7D9B92CDC1D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39" name="Freeform 41">
              <a:extLst>
                <a:ext uri="{FF2B5EF4-FFF2-40B4-BE49-F238E27FC236}">
                  <a16:creationId xmlns:a16="http://schemas.microsoft.com/office/drawing/2014/main" xmlns="" id="{3C7F638A-BB6D-4B24-A7F9-03BF8087459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6" name="Freeform 42">
              <a:extLst>
                <a:ext uri="{FF2B5EF4-FFF2-40B4-BE49-F238E27FC236}">
                  <a16:creationId xmlns:a16="http://schemas.microsoft.com/office/drawing/2014/main" xmlns="" id="{5B59DB64-329B-45EA-8A67-4213A886B5B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7" name="Freeform 44">
              <a:extLst>
                <a:ext uri="{FF2B5EF4-FFF2-40B4-BE49-F238E27FC236}">
                  <a16:creationId xmlns:a16="http://schemas.microsoft.com/office/drawing/2014/main" xmlns="" id="{D8DAB003-6484-4D1D-85AE-93FA09BC5EF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8" name="Freeform 45">
              <a:extLst>
                <a:ext uri="{FF2B5EF4-FFF2-40B4-BE49-F238E27FC236}">
                  <a16:creationId xmlns:a16="http://schemas.microsoft.com/office/drawing/2014/main" xmlns="" id="{D49280A1-ACA8-4CD6-9012-AF12660F07E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9" name="Freeform 46">
              <a:extLst>
                <a:ext uri="{FF2B5EF4-FFF2-40B4-BE49-F238E27FC236}">
                  <a16:creationId xmlns:a16="http://schemas.microsoft.com/office/drawing/2014/main" xmlns="" id="{C03EAE8C-6089-40E5-9361-2E266A1EEBA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0" name="Freeform 47">
              <a:extLst>
                <a:ext uri="{FF2B5EF4-FFF2-40B4-BE49-F238E27FC236}">
                  <a16:creationId xmlns:a16="http://schemas.microsoft.com/office/drawing/2014/main" xmlns="" id="{02E3A077-F087-4E14-A13E-4E9D4369B1F6}"/>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1" name="Freeform 48">
              <a:extLst>
                <a:ext uri="{FF2B5EF4-FFF2-40B4-BE49-F238E27FC236}">
                  <a16:creationId xmlns:a16="http://schemas.microsoft.com/office/drawing/2014/main" xmlns="" id="{7CE4FAAA-45E7-4C86-B59A-F284B79EFD2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2" name="Freeform 49">
              <a:extLst>
                <a:ext uri="{FF2B5EF4-FFF2-40B4-BE49-F238E27FC236}">
                  <a16:creationId xmlns:a16="http://schemas.microsoft.com/office/drawing/2014/main" xmlns="" id="{E2689B62-CCA1-4EE5-B622-FBA516868916}"/>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3" name="Freeform 8">
              <a:extLst>
                <a:ext uri="{FF2B5EF4-FFF2-40B4-BE49-F238E27FC236}">
                  <a16:creationId xmlns:a16="http://schemas.microsoft.com/office/drawing/2014/main" xmlns="" id="{113638EE-3BCF-4315-A329-3C6766A3890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4" name="Freeform 106">
              <a:extLst>
                <a:ext uri="{FF2B5EF4-FFF2-40B4-BE49-F238E27FC236}">
                  <a16:creationId xmlns:a16="http://schemas.microsoft.com/office/drawing/2014/main" xmlns="" id="{4FB36B8F-335B-40F2-83BB-C2B2689DC2E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useBgFill="1">
        <p:nvSpPr>
          <p:cNvPr id="641" name="Rectangle 640">
            <a:extLst>
              <a:ext uri="{FF2B5EF4-FFF2-40B4-BE49-F238E27FC236}">
                <a16:creationId xmlns:a16="http://schemas.microsoft.com/office/drawing/2014/main" xmlns="" id="{C53527CE-0857-4148-A439-03E1284D2FB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D70A307D-2840-8C4A-8D5B-655FFF323FE6}"/>
              </a:ext>
            </a:extLst>
          </p:cNvPr>
          <p:cNvSpPr>
            <a:spLocks noGrp="1"/>
          </p:cNvSpPr>
          <p:nvPr>
            <p:ph type="title"/>
          </p:nvPr>
        </p:nvSpPr>
        <p:spPr>
          <a:xfrm>
            <a:off x="1156518" y="1056967"/>
            <a:ext cx="9905999" cy="878757"/>
          </a:xfrm>
        </p:spPr>
        <p:txBody>
          <a:bodyPr vert="horz" lIns="91440" tIns="45720" rIns="91440" bIns="45720" rtlCol="0" anchor="ctr">
            <a:noAutofit/>
          </a:bodyPr>
          <a:lstStyle/>
          <a:p>
            <a:pPr algn="ctr">
              <a:lnSpc>
                <a:spcPct val="90000"/>
              </a:lnSpc>
            </a:pPr>
            <a:r>
              <a:rPr lang="en-US" sz="3200" b="1" dirty="0">
                <a:solidFill>
                  <a:srgbClr val="002060"/>
                </a:solidFill>
                <a:latin typeface="Constantia" panose="02030602050306030303" pitchFamily="18" charset="0"/>
              </a:rPr>
              <a:t>RECYCLING, SOCIAL AND ECONOMIC ADVANTAGES</a:t>
            </a:r>
          </a:p>
        </p:txBody>
      </p:sp>
      <p:pic>
        <p:nvPicPr>
          <p:cNvPr id="586" name="Graphic 6" descr="Sustainability">
            <a:extLst>
              <a:ext uri="{FF2B5EF4-FFF2-40B4-BE49-F238E27FC236}">
                <a16:creationId xmlns:a16="http://schemas.microsoft.com/office/drawing/2014/main" xmlns="" id="{8CF08AE0-EE4F-17DB-BA8D-EE6CB80C4AE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4009717" y="2113935"/>
            <a:ext cx="4172566" cy="4172566"/>
          </a:xfrm>
          <a:prstGeom prst="rect">
            <a:avLst/>
          </a:prstGeom>
        </p:spPr>
      </p:pic>
      <p:pic>
        <p:nvPicPr>
          <p:cNvPr id="4" name="Picture 3">
            <a:extLst>
              <a:ext uri="{FF2B5EF4-FFF2-40B4-BE49-F238E27FC236}">
                <a16:creationId xmlns:a16="http://schemas.microsoft.com/office/drawing/2014/main" xmlns="" id="{86319B22-E905-1343-97C8-636936C87586}"/>
              </a:ext>
            </a:extLst>
          </p:cNvPr>
          <p:cNvPicPr>
            <a:picLocks noChangeAspect="1"/>
          </p:cNvPicPr>
          <p:nvPr/>
        </p:nvPicPr>
        <p:blipFill>
          <a:blip r:embed="rId4"/>
          <a:stretch>
            <a:fillRect/>
          </a:stretch>
        </p:blipFill>
        <p:spPr>
          <a:xfrm>
            <a:off x="9899489" y="36111"/>
            <a:ext cx="2139408" cy="1203417"/>
          </a:xfrm>
          <a:prstGeom prst="rect">
            <a:avLst/>
          </a:prstGeom>
        </p:spPr>
      </p:pic>
      <p:sp>
        <p:nvSpPr>
          <p:cNvPr id="3" name="AutoShape 2" descr="Colegiul National Dinicu Golescu &lt;br /&gt; &lt;br /&gt; - The Unifying Power of Art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Colegiul National Dinicu Golescu &lt;br /&gt; &lt;br /&gt; - The Unifying Power of Art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044" y="-4377"/>
            <a:ext cx="963965" cy="949506"/>
          </a:xfrm>
          <a:prstGeom prst="rect">
            <a:avLst/>
          </a:prstGeom>
        </p:spPr>
      </p:pic>
    </p:spTree>
    <p:extLst>
      <p:ext uri="{BB962C8B-B14F-4D97-AF65-F5344CB8AC3E}">
        <p14:creationId xmlns:p14="http://schemas.microsoft.com/office/powerpoint/2010/main" val="606872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9FF4A234-29BA-4B70-BFC0-64FBB64F2A7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4B6AF9AC-3CF4-4C58-A503-2EC75D92B4E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25C1F4D8-9670-4B56-BD70-732561AD0B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901256"/>
            <a:ext cx="11319456" cy="50882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FB7039B-C6AD-B44C-80B3-44E11BC7E7F2}"/>
              </a:ext>
            </a:extLst>
          </p:cNvPr>
          <p:cNvSpPr>
            <a:spLocks noGrp="1"/>
          </p:cNvSpPr>
          <p:nvPr>
            <p:ph type="title"/>
          </p:nvPr>
        </p:nvSpPr>
        <p:spPr>
          <a:xfrm>
            <a:off x="5228355" y="410580"/>
            <a:ext cx="5322201" cy="1362547"/>
          </a:xfrm>
        </p:spPr>
        <p:txBody>
          <a:bodyPr>
            <a:normAutofit/>
          </a:bodyPr>
          <a:lstStyle/>
          <a:p>
            <a:r>
              <a:rPr lang="x-none" sz="4400" b="1" dirty="0">
                <a:solidFill>
                  <a:srgbClr val="002060"/>
                </a:solidFill>
                <a:latin typeface="Constantia" panose="02030602050306030303" pitchFamily="18" charset="0"/>
                <a:cs typeface="Angsana New" panose="02020603050405020304" pitchFamily="18" charset="-34"/>
              </a:rPr>
              <a:t>RECYCLING</a:t>
            </a:r>
          </a:p>
        </p:txBody>
      </p:sp>
      <p:pic>
        <p:nvPicPr>
          <p:cNvPr id="5" name="Picture 4" descr="Application&#10;&#10;Description automatically generated with low confidence">
            <a:extLst>
              <a:ext uri="{FF2B5EF4-FFF2-40B4-BE49-F238E27FC236}">
                <a16:creationId xmlns:a16="http://schemas.microsoft.com/office/drawing/2014/main" xmlns="" id="{B3292040-948B-5C41-8DB0-B91EE0D9C29B}"/>
              </a:ext>
            </a:extLst>
          </p:cNvPr>
          <p:cNvPicPr>
            <a:picLocks noChangeAspect="1"/>
          </p:cNvPicPr>
          <p:nvPr/>
        </p:nvPicPr>
        <p:blipFill>
          <a:blip r:embed="rId2"/>
          <a:stretch>
            <a:fillRect/>
          </a:stretch>
        </p:blipFill>
        <p:spPr>
          <a:xfrm>
            <a:off x="407964" y="1050323"/>
            <a:ext cx="4797484" cy="4797484"/>
          </a:xfrm>
          <a:prstGeom prst="rect">
            <a:avLst/>
          </a:prstGeom>
        </p:spPr>
      </p:pic>
      <p:sp>
        <p:nvSpPr>
          <p:cNvPr id="3" name="Content Placeholder 2">
            <a:extLst>
              <a:ext uri="{FF2B5EF4-FFF2-40B4-BE49-F238E27FC236}">
                <a16:creationId xmlns:a16="http://schemas.microsoft.com/office/drawing/2014/main" xmlns="" id="{1044FC4F-E26B-3B44-B014-8123E547AB26}"/>
              </a:ext>
            </a:extLst>
          </p:cNvPr>
          <p:cNvSpPr>
            <a:spLocks noGrp="1"/>
          </p:cNvSpPr>
          <p:nvPr>
            <p:ph idx="1"/>
          </p:nvPr>
        </p:nvSpPr>
        <p:spPr>
          <a:xfrm>
            <a:off x="5213201" y="1291097"/>
            <a:ext cx="6224170" cy="3740017"/>
          </a:xfrm>
        </p:spPr>
        <p:txBody>
          <a:bodyPr>
            <a:noAutofit/>
          </a:bodyPr>
          <a:lstStyle/>
          <a:p>
            <a:pPr marL="0" indent="0">
              <a:lnSpc>
                <a:spcPct val="140000"/>
              </a:lnSpc>
              <a:buNone/>
            </a:pPr>
            <a:r>
              <a:rPr lang="en-GB" sz="1800" dirty="0">
                <a:solidFill>
                  <a:srgbClr val="002060"/>
                </a:solidFill>
              </a:rPr>
              <a:t>It focuses on ways to eliminate waste and limit the use of natural resources by reusing, repurposing and for example, a plastic bottle can be transformed into a building or a can made of  aluminium can be transformed into a car. Recycling saves non-renewable resources. Moreover, recycling reduces the burden of the environment. As we save energy the number of greenhouse gases and oxides are produced in less quantity. The greatest threat to our planet is the belief that someone else will save it, so each one of us must do everything in their power to make a difference! Change  starts with you!  Recycle today for a better tomorrow!</a:t>
            </a:r>
            <a:endParaRPr lang="x-none" sz="1800" dirty="0">
              <a:solidFill>
                <a:srgbClr val="002060"/>
              </a:solidFill>
            </a:endParaRPr>
          </a:p>
        </p:txBody>
      </p:sp>
      <p:grpSp>
        <p:nvGrpSpPr>
          <p:cNvPr id="16" name="Group 15">
            <a:extLst>
              <a:ext uri="{FF2B5EF4-FFF2-40B4-BE49-F238E27FC236}">
                <a16:creationId xmlns:a16="http://schemas.microsoft.com/office/drawing/2014/main" xmlns="" id="{F25E4505-3E0D-46F0-A26D-085335D2E631}"/>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8306624" y="-26727"/>
            <a:ext cx="3654378" cy="6874755"/>
            <a:chOff x="8306624" y="-26727"/>
            <a:chExt cx="3654378" cy="6874755"/>
          </a:xfrm>
        </p:grpSpPr>
        <p:sp>
          <p:nvSpPr>
            <p:cNvPr id="17" name="Freeform 8">
              <a:extLst>
                <a:ext uri="{FF2B5EF4-FFF2-40B4-BE49-F238E27FC236}">
                  <a16:creationId xmlns:a16="http://schemas.microsoft.com/office/drawing/2014/main" xmlns="" id="{CFEBBA01-5D63-4547-B01C-06446F8EA78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0195128" y="6718997"/>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10">
              <a:extLst>
                <a:ext uri="{FF2B5EF4-FFF2-40B4-BE49-F238E27FC236}">
                  <a16:creationId xmlns:a16="http://schemas.microsoft.com/office/drawing/2014/main" xmlns="" id="{B151F0C2-EB37-4394-85D8-631C639D6E0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0502390" y="152662"/>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15">
              <a:extLst>
                <a:ext uri="{FF2B5EF4-FFF2-40B4-BE49-F238E27FC236}">
                  <a16:creationId xmlns:a16="http://schemas.microsoft.com/office/drawing/2014/main" xmlns="" id="{16BA0741-61D0-4B78-99A2-84727B15459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0508028" y="7521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18">
              <a:extLst>
                <a:ext uri="{FF2B5EF4-FFF2-40B4-BE49-F238E27FC236}">
                  <a16:creationId xmlns:a16="http://schemas.microsoft.com/office/drawing/2014/main" xmlns="" id="{608BEE1D-8947-4860-92E2-DF5E7261769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0510383" y="346005"/>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52">
              <a:extLst>
                <a:ext uri="{FF2B5EF4-FFF2-40B4-BE49-F238E27FC236}">
                  <a16:creationId xmlns:a16="http://schemas.microsoft.com/office/drawing/2014/main" xmlns="" id="{23477C11-8260-4FBB-821B-620D7E4C724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0251204" y="451020"/>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54">
              <a:extLst>
                <a:ext uri="{FF2B5EF4-FFF2-40B4-BE49-F238E27FC236}">
                  <a16:creationId xmlns:a16="http://schemas.microsoft.com/office/drawing/2014/main" xmlns="" id="{E1B67178-0C14-4601-BF94-91DCCCD9EC8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0228132" y="699709"/>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59">
              <a:extLst>
                <a:ext uri="{FF2B5EF4-FFF2-40B4-BE49-F238E27FC236}">
                  <a16:creationId xmlns:a16="http://schemas.microsoft.com/office/drawing/2014/main" xmlns="" id="{EDEB60C8-CA29-46D3-9AA7-9F7A1252D50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0207744" y="255923"/>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Freeform 78">
              <a:extLst>
                <a:ext uri="{FF2B5EF4-FFF2-40B4-BE49-F238E27FC236}">
                  <a16:creationId xmlns:a16="http://schemas.microsoft.com/office/drawing/2014/main" xmlns="" id="{9E5C2B83-454B-4951-8B08-3D617778E76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9988510" y="721463"/>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79">
              <a:extLst>
                <a:ext uri="{FF2B5EF4-FFF2-40B4-BE49-F238E27FC236}">
                  <a16:creationId xmlns:a16="http://schemas.microsoft.com/office/drawing/2014/main" xmlns="" id="{AFAD21A0-BC8E-4635-AFFB-E87CD92C8F4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9735275" y="774602"/>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 name="Freeform 84">
              <a:extLst>
                <a:ext uri="{FF2B5EF4-FFF2-40B4-BE49-F238E27FC236}">
                  <a16:creationId xmlns:a16="http://schemas.microsoft.com/office/drawing/2014/main" xmlns="" id="{4B01379C-61AE-4191-B726-E8A6D84B9CF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9970000" y="516877"/>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86">
              <a:extLst>
                <a:ext uri="{FF2B5EF4-FFF2-40B4-BE49-F238E27FC236}">
                  <a16:creationId xmlns:a16="http://schemas.microsoft.com/office/drawing/2014/main" xmlns="" id="{38F67446-9956-4CD9-B003-A772F21589C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9979969" y="170868"/>
              <a:ext cx="131153" cy="112612"/>
            </a:xfrm>
            <a:custGeom>
              <a:avLst/>
              <a:gdLst>
                <a:gd name="T0" fmla="*/ 22 w 40"/>
                <a:gd name="T1" fmla="*/ 1 h 37"/>
                <a:gd name="T2" fmla="*/ 15 w 40"/>
                <a:gd name="T3" fmla="*/ 23 h 37"/>
                <a:gd name="T4" fmla="*/ 22 w 40"/>
                <a:gd name="T5" fmla="*/ 1 h 37"/>
              </a:gdLst>
              <a:ahLst/>
              <a:cxnLst>
                <a:cxn ang="0">
                  <a:pos x="T0" y="T1"/>
                </a:cxn>
                <a:cxn ang="0">
                  <a:pos x="T2" y="T3"/>
                </a:cxn>
                <a:cxn ang="0">
                  <a:pos x="T4" y="T5"/>
                </a:cxn>
              </a:cxnLst>
              <a:rect l="0" t="0" r="r" b="b"/>
              <a:pathLst>
                <a:path w="40" h="37">
                  <a:moveTo>
                    <a:pt x="22" y="1"/>
                  </a:moveTo>
                  <a:cubicBezTo>
                    <a:pt x="40" y="3"/>
                    <a:pt x="33" y="37"/>
                    <a:pt x="15" y="23"/>
                  </a:cubicBezTo>
                  <a:cubicBezTo>
                    <a:pt x="0" y="20"/>
                    <a:pt x="7" y="0"/>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 name="Freeform 106">
              <a:extLst>
                <a:ext uri="{FF2B5EF4-FFF2-40B4-BE49-F238E27FC236}">
                  <a16:creationId xmlns:a16="http://schemas.microsoft.com/office/drawing/2014/main" xmlns="" id="{FBA47277-EA28-45EB-80A0-64DA80757D3F}"/>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9715668" y="589486"/>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Freeform 110">
              <a:extLst>
                <a:ext uri="{FF2B5EF4-FFF2-40B4-BE49-F238E27FC236}">
                  <a16:creationId xmlns:a16="http://schemas.microsoft.com/office/drawing/2014/main" xmlns="" id="{F74A8421-8E72-4D0B-A55B-E4EC1DCAC55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9693392" y="341651"/>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 name="Freeform 123">
              <a:extLst>
                <a:ext uri="{FF2B5EF4-FFF2-40B4-BE49-F238E27FC236}">
                  <a16:creationId xmlns:a16="http://schemas.microsoft.com/office/drawing/2014/main" xmlns="" id="{779CF57F-496E-4365-8D91-7326A2120B6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9475104" y="214054"/>
              <a:ext cx="140901" cy="93843"/>
            </a:xfrm>
            <a:custGeom>
              <a:avLst/>
              <a:gdLst>
                <a:gd name="T0" fmla="*/ 26 w 43"/>
                <a:gd name="T1" fmla="*/ 3 h 31"/>
                <a:gd name="T2" fmla="*/ 40 w 43"/>
                <a:gd name="T3" fmla="*/ 23 h 31"/>
                <a:gd name="T4" fmla="*/ 26 w 43"/>
                <a:gd name="T5" fmla="*/ 3 h 31"/>
              </a:gdLst>
              <a:ahLst/>
              <a:cxnLst>
                <a:cxn ang="0">
                  <a:pos x="T0" y="T1"/>
                </a:cxn>
                <a:cxn ang="0">
                  <a:pos x="T2" y="T3"/>
                </a:cxn>
                <a:cxn ang="0">
                  <a:pos x="T4" y="T5"/>
                </a:cxn>
              </a:cxnLst>
              <a:rect l="0" t="0" r="r" b="b"/>
              <a:pathLst>
                <a:path w="43" h="31">
                  <a:moveTo>
                    <a:pt x="26" y="3"/>
                  </a:moveTo>
                  <a:cubicBezTo>
                    <a:pt x="35" y="0"/>
                    <a:pt x="43" y="17"/>
                    <a:pt x="40"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 name="Freeform 130">
              <a:extLst>
                <a:ext uri="{FF2B5EF4-FFF2-40B4-BE49-F238E27FC236}">
                  <a16:creationId xmlns:a16="http://schemas.microsoft.com/office/drawing/2014/main" xmlns="" id="{160F21FA-063A-4C1C-A5D4-60AD79CB2EB8}"/>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9448325" y="503303"/>
              <a:ext cx="157737" cy="81603"/>
            </a:xfrm>
            <a:custGeom>
              <a:avLst/>
              <a:gdLst>
                <a:gd name="T0" fmla="*/ 31 w 48"/>
                <a:gd name="T1" fmla="*/ 0 h 27"/>
                <a:gd name="T2" fmla="*/ 18 w 48"/>
                <a:gd name="T3" fmla="*/ 24 h 27"/>
                <a:gd name="T4" fmla="*/ 31 w 48"/>
                <a:gd name="T5" fmla="*/ 0 h 27"/>
              </a:gdLst>
              <a:ahLst/>
              <a:cxnLst>
                <a:cxn ang="0">
                  <a:pos x="T0" y="T1"/>
                </a:cxn>
                <a:cxn ang="0">
                  <a:pos x="T2" y="T3"/>
                </a:cxn>
                <a:cxn ang="0">
                  <a:pos x="T4" y="T5"/>
                </a:cxn>
              </a:cxnLst>
              <a:rect l="0" t="0" r="r" b="b"/>
              <a:pathLst>
                <a:path w="48" h="27">
                  <a:moveTo>
                    <a:pt x="31" y="0"/>
                  </a:moveTo>
                  <a:cubicBezTo>
                    <a:pt x="48" y="10"/>
                    <a:pt x="32" y="27"/>
                    <a:pt x="18" y="24"/>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Freeform 135">
              <a:extLst>
                <a:ext uri="{FF2B5EF4-FFF2-40B4-BE49-F238E27FC236}">
                  <a16:creationId xmlns:a16="http://schemas.microsoft.com/office/drawing/2014/main" xmlns="" id="{8FABF168-1906-4AE6-B3F5-15EEE8CADFB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9453261" y="685532"/>
              <a:ext cx="128495" cy="84051"/>
            </a:xfrm>
            <a:custGeom>
              <a:avLst/>
              <a:gdLst>
                <a:gd name="T0" fmla="*/ 21 w 39"/>
                <a:gd name="T1" fmla="*/ 0 h 28"/>
                <a:gd name="T2" fmla="*/ 6 w 39"/>
                <a:gd name="T3" fmla="*/ 20 h 28"/>
                <a:gd name="T4" fmla="*/ 21 w 39"/>
                <a:gd name="T5" fmla="*/ 0 h 28"/>
              </a:gdLst>
              <a:ahLst/>
              <a:cxnLst>
                <a:cxn ang="0">
                  <a:pos x="T0" y="T1"/>
                </a:cxn>
                <a:cxn ang="0">
                  <a:pos x="T2" y="T3"/>
                </a:cxn>
                <a:cxn ang="0">
                  <a:pos x="T4" y="T5"/>
                </a:cxn>
              </a:cxnLst>
              <a:rect l="0" t="0" r="r" b="b"/>
              <a:pathLst>
                <a:path w="39" h="28">
                  <a:moveTo>
                    <a:pt x="21" y="0"/>
                  </a:moveTo>
                  <a:cubicBezTo>
                    <a:pt x="39" y="12"/>
                    <a:pt x="22" y="28"/>
                    <a:pt x="6" y="20"/>
                  </a:cubicBezTo>
                  <a:cubicBezTo>
                    <a:pt x="0" y="7"/>
                    <a:pt x="7"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3" name="Freeform 25">
              <a:extLst>
                <a:ext uri="{FF2B5EF4-FFF2-40B4-BE49-F238E27FC236}">
                  <a16:creationId xmlns:a16="http://schemas.microsoft.com/office/drawing/2014/main" xmlns="" id="{72F9124E-1C2B-47FD-84F9-256BBABDF2BD}"/>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0411214" y="6498682"/>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 name="Freeform 31">
              <a:extLst>
                <a:ext uri="{FF2B5EF4-FFF2-40B4-BE49-F238E27FC236}">
                  <a16:creationId xmlns:a16="http://schemas.microsoft.com/office/drawing/2014/main" xmlns="" id="{F8E5A5B8-608D-41E9-80D8-30354569FCE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0390137" y="6281545"/>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5" name="Freeform 36">
              <a:extLst>
                <a:ext uri="{FF2B5EF4-FFF2-40B4-BE49-F238E27FC236}">
                  <a16:creationId xmlns:a16="http://schemas.microsoft.com/office/drawing/2014/main" xmlns="" id="{F359FC54-371A-45E1-BC00-CC4B391E9DD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0166020" y="6073727"/>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6" name="Freeform 41">
              <a:extLst>
                <a:ext uri="{FF2B5EF4-FFF2-40B4-BE49-F238E27FC236}">
                  <a16:creationId xmlns:a16="http://schemas.microsoft.com/office/drawing/2014/main" xmlns="" id="{92CACDFB-D6E2-43E1-AD6A-8DEF07D6FA0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0192949" y="6279131"/>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7" name="Freeform 49">
              <a:extLst>
                <a:ext uri="{FF2B5EF4-FFF2-40B4-BE49-F238E27FC236}">
                  <a16:creationId xmlns:a16="http://schemas.microsoft.com/office/drawing/2014/main" xmlns="" id="{369D6F1B-277E-4BFA-802A-DBB2994A19E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0163831" y="6508346"/>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8" name="Freeform 70">
              <a:extLst>
                <a:ext uri="{FF2B5EF4-FFF2-40B4-BE49-F238E27FC236}">
                  <a16:creationId xmlns:a16="http://schemas.microsoft.com/office/drawing/2014/main" xmlns="" id="{D5434E53-B08F-4ACA-91A1-72DD4A438C5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9874409" y="6247124"/>
              <a:ext cx="131153" cy="75890"/>
            </a:xfrm>
            <a:custGeom>
              <a:avLst/>
              <a:gdLst>
                <a:gd name="T0" fmla="*/ 18 w 40"/>
                <a:gd name="T1" fmla="*/ 0 h 25"/>
                <a:gd name="T2" fmla="*/ 7 w 40"/>
                <a:gd name="T3" fmla="*/ 21 h 25"/>
                <a:gd name="T4" fmla="*/ 18 w 40"/>
                <a:gd name="T5" fmla="*/ 0 h 25"/>
              </a:gdLst>
              <a:ahLst/>
              <a:cxnLst>
                <a:cxn ang="0">
                  <a:pos x="T0" y="T1"/>
                </a:cxn>
                <a:cxn ang="0">
                  <a:pos x="T2" y="T3"/>
                </a:cxn>
                <a:cxn ang="0">
                  <a:pos x="T4" y="T5"/>
                </a:cxn>
              </a:cxnLst>
              <a:rect l="0" t="0" r="r" b="b"/>
              <a:pathLst>
                <a:path w="40" h="25">
                  <a:moveTo>
                    <a:pt x="18" y="0"/>
                  </a:moveTo>
                  <a:cubicBezTo>
                    <a:pt x="40" y="9"/>
                    <a:pt x="26" y="25"/>
                    <a:pt x="7" y="21"/>
                  </a:cubicBezTo>
                  <a:cubicBezTo>
                    <a:pt x="0" y="11"/>
                    <a:pt x="5" y="0"/>
                    <a:pt x="1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9" name="Freeform 85">
              <a:extLst>
                <a:ext uri="{FF2B5EF4-FFF2-40B4-BE49-F238E27FC236}">
                  <a16:creationId xmlns:a16="http://schemas.microsoft.com/office/drawing/2014/main" xmlns="" id="{31AA32B8-ECA1-4652-A7F6-C64A1648367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9877815" y="6435018"/>
              <a:ext cx="127608" cy="97107"/>
            </a:xfrm>
            <a:custGeom>
              <a:avLst/>
              <a:gdLst>
                <a:gd name="T0" fmla="*/ 21 w 39"/>
                <a:gd name="T1" fmla="*/ 0 h 32"/>
                <a:gd name="T2" fmla="*/ 13 w 39"/>
                <a:gd name="T3" fmla="*/ 20 h 32"/>
                <a:gd name="T4" fmla="*/ 21 w 39"/>
                <a:gd name="T5" fmla="*/ 0 h 32"/>
              </a:gdLst>
              <a:ahLst/>
              <a:cxnLst>
                <a:cxn ang="0">
                  <a:pos x="T0" y="T1"/>
                </a:cxn>
                <a:cxn ang="0">
                  <a:pos x="T2" y="T3"/>
                </a:cxn>
                <a:cxn ang="0">
                  <a:pos x="T4" y="T5"/>
                </a:cxn>
              </a:cxnLst>
              <a:rect l="0" t="0" r="r" b="b"/>
              <a:pathLst>
                <a:path w="39" h="32">
                  <a:moveTo>
                    <a:pt x="21" y="0"/>
                  </a:moveTo>
                  <a:cubicBezTo>
                    <a:pt x="39" y="2"/>
                    <a:pt x="32" y="32"/>
                    <a:pt x="13" y="20"/>
                  </a:cubicBezTo>
                  <a:cubicBezTo>
                    <a:pt x="3" y="23"/>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0" name="Freeform 87">
              <a:extLst>
                <a:ext uri="{FF2B5EF4-FFF2-40B4-BE49-F238E27FC236}">
                  <a16:creationId xmlns:a16="http://schemas.microsoft.com/office/drawing/2014/main" xmlns="" id="{D5A98D8E-922A-450B-BAC7-624373E873D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9865294" y="6658052"/>
              <a:ext cx="134697" cy="90579"/>
            </a:xfrm>
            <a:custGeom>
              <a:avLst/>
              <a:gdLst>
                <a:gd name="T0" fmla="*/ 27 w 41"/>
                <a:gd name="T1" fmla="*/ 0 h 30"/>
                <a:gd name="T2" fmla="*/ 41 w 41"/>
                <a:gd name="T3" fmla="*/ 19 h 30"/>
                <a:gd name="T4" fmla="*/ 27 w 41"/>
                <a:gd name="T5" fmla="*/ 0 h 30"/>
              </a:gdLst>
              <a:ahLst/>
              <a:cxnLst>
                <a:cxn ang="0">
                  <a:pos x="T0" y="T1"/>
                </a:cxn>
                <a:cxn ang="0">
                  <a:pos x="T2" y="T3"/>
                </a:cxn>
                <a:cxn ang="0">
                  <a:pos x="T4" y="T5"/>
                </a:cxn>
              </a:cxnLst>
              <a:rect l="0" t="0" r="r" b="b"/>
              <a:pathLst>
                <a:path w="41" h="30">
                  <a:moveTo>
                    <a:pt x="27" y="0"/>
                  </a:moveTo>
                  <a:cubicBezTo>
                    <a:pt x="35" y="0"/>
                    <a:pt x="40" y="11"/>
                    <a:pt x="41" y="19"/>
                  </a:cubicBezTo>
                  <a:cubicBezTo>
                    <a:pt x="21" y="30"/>
                    <a:pt x="0" y="10"/>
                    <a:pt x="27"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1" name="Freeform 117">
              <a:extLst>
                <a:ext uri="{FF2B5EF4-FFF2-40B4-BE49-F238E27FC236}">
                  <a16:creationId xmlns:a16="http://schemas.microsoft.com/office/drawing/2014/main" xmlns="" id="{1AAA8D66-0CB7-4E6F-A817-5DA6D1D9E026}"/>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9672050" y="5977372"/>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2" name="Freeform 118">
              <a:extLst>
                <a:ext uri="{FF2B5EF4-FFF2-40B4-BE49-F238E27FC236}">
                  <a16:creationId xmlns:a16="http://schemas.microsoft.com/office/drawing/2014/main" xmlns="" id="{7B8A3B09-BC97-4F21-94E9-5C5952669B3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9561466" y="6555059"/>
              <a:ext cx="131153" cy="96290"/>
            </a:xfrm>
            <a:custGeom>
              <a:avLst/>
              <a:gdLst>
                <a:gd name="T0" fmla="*/ 22 w 40"/>
                <a:gd name="T1" fmla="*/ 0 h 32"/>
                <a:gd name="T2" fmla="*/ 16 w 40"/>
                <a:gd name="T3" fmla="*/ 25 h 32"/>
                <a:gd name="T4" fmla="*/ 22 w 40"/>
                <a:gd name="T5" fmla="*/ 0 h 32"/>
              </a:gdLst>
              <a:ahLst/>
              <a:cxnLst>
                <a:cxn ang="0">
                  <a:pos x="T0" y="T1"/>
                </a:cxn>
                <a:cxn ang="0">
                  <a:pos x="T2" y="T3"/>
                </a:cxn>
                <a:cxn ang="0">
                  <a:pos x="T4" y="T5"/>
                </a:cxn>
              </a:cxnLst>
              <a:rect l="0" t="0" r="r" b="b"/>
              <a:pathLst>
                <a:path w="40" h="32">
                  <a:moveTo>
                    <a:pt x="22" y="0"/>
                  </a:moveTo>
                  <a:cubicBezTo>
                    <a:pt x="40" y="3"/>
                    <a:pt x="40" y="32"/>
                    <a:pt x="16" y="25"/>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3" name="Freeform 119">
              <a:extLst>
                <a:ext uri="{FF2B5EF4-FFF2-40B4-BE49-F238E27FC236}">
                  <a16:creationId xmlns:a16="http://schemas.microsoft.com/office/drawing/2014/main" xmlns="" id="{3E575223-DEC9-4512-ACB3-7EF79DFE8FA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9548140" y="6286684"/>
              <a:ext cx="127608" cy="150965"/>
            </a:xfrm>
            <a:custGeom>
              <a:avLst/>
              <a:gdLst>
                <a:gd name="T0" fmla="*/ 13 w 39"/>
                <a:gd name="T1" fmla="*/ 6 h 50"/>
                <a:gd name="T2" fmla="*/ 0 w 39"/>
                <a:gd name="T3" fmla="*/ 23 h 50"/>
                <a:gd name="T4" fmla="*/ 13 w 39"/>
                <a:gd name="T5" fmla="*/ 6 h 50"/>
              </a:gdLst>
              <a:ahLst/>
              <a:cxnLst>
                <a:cxn ang="0">
                  <a:pos x="T0" y="T1"/>
                </a:cxn>
                <a:cxn ang="0">
                  <a:pos x="T2" y="T3"/>
                </a:cxn>
                <a:cxn ang="0">
                  <a:pos x="T4" y="T5"/>
                </a:cxn>
              </a:cxnLst>
              <a:rect l="0" t="0" r="r" b="b"/>
              <a:pathLst>
                <a:path w="39" h="50">
                  <a:moveTo>
                    <a:pt x="13" y="6"/>
                  </a:moveTo>
                  <a:cubicBezTo>
                    <a:pt x="39" y="10"/>
                    <a:pt x="16" y="50"/>
                    <a:pt x="0" y="23"/>
                  </a:cubicBezTo>
                  <a:cubicBezTo>
                    <a:pt x="1" y="0"/>
                    <a:pt x="5" y="14"/>
                    <a:pt x="13"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4" name="Freeform 139">
              <a:extLst>
                <a:ext uri="{FF2B5EF4-FFF2-40B4-BE49-F238E27FC236}">
                  <a16:creationId xmlns:a16="http://schemas.microsoft.com/office/drawing/2014/main" xmlns="" id="{A2F60DB8-8105-41B6-A657-59AC8FAD41CF}"/>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9333386" y="6545898"/>
              <a:ext cx="131153" cy="87315"/>
            </a:xfrm>
            <a:custGeom>
              <a:avLst/>
              <a:gdLst>
                <a:gd name="T0" fmla="*/ 24 w 40"/>
                <a:gd name="T1" fmla="*/ 0 h 29"/>
                <a:gd name="T2" fmla="*/ 19 w 40"/>
                <a:gd name="T3" fmla="*/ 26 h 29"/>
                <a:gd name="T4" fmla="*/ 24 w 40"/>
                <a:gd name="T5" fmla="*/ 0 h 29"/>
              </a:gdLst>
              <a:ahLst/>
              <a:cxnLst>
                <a:cxn ang="0">
                  <a:pos x="T0" y="T1"/>
                </a:cxn>
                <a:cxn ang="0">
                  <a:pos x="T2" y="T3"/>
                </a:cxn>
                <a:cxn ang="0">
                  <a:pos x="T4" y="T5"/>
                </a:cxn>
              </a:cxnLst>
              <a:rect l="0" t="0" r="r" b="b"/>
              <a:pathLst>
                <a:path w="40" h="29">
                  <a:moveTo>
                    <a:pt x="24" y="0"/>
                  </a:moveTo>
                  <a:cubicBezTo>
                    <a:pt x="40" y="2"/>
                    <a:pt x="34" y="29"/>
                    <a:pt x="19" y="26"/>
                  </a:cubicBezTo>
                  <a:cubicBezTo>
                    <a:pt x="0" y="19"/>
                    <a:pt x="4"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5" name="Freeform 144">
              <a:extLst>
                <a:ext uri="{FF2B5EF4-FFF2-40B4-BE49-F238E27FC236}">
                  <a16:creationId xmlns:a16="http://schemas.microsoft.com/office/drawing/2014/main" xmlns="" id="{8E5C413D-130F-40EF-986E-3803AA20D98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9296245" y="6087360"/>
              <a:ext cx="141786" cy="90579"/>
            </a:xfrm>
            <a:custGeom>
              <a:avLst/>
              <a:gdLst>
                <a:gd name="T0" fmla="*/ 28 w 43"/>
                <a:gd name="T1" fmla="*/ 2 h 30"/>
                <a:gd name="T2" fmla="*/ 41 w 43"/>
                <a:gd name="T3" fmla="*/ 20 h 30"/>
                <a:gd name="T4" fmla="*/ 28 w 43"/>
                <a:gd name="T5" fmla="*/ 2 h 30"/>
              </a:gdLst>
              <a:ahLst/>
              <a:cxnLst>
                <a:cxn ang="0">
                  <a:pos x="T0" y="T1"/>
                </a:cxn>
                <a:cxn ang="0">
                  <a:pos x="T2" y="T3"/>
                </a:cxn>
                <a:cxn ang="0">
                  <a:pos x="T4" y="T5"/>
                </a:cxn>
              </a:cxnLst>
              <a:rect l="0" t="0" r="r" b="b"/>
              <a:pathLst>
                <a:path w="43" h="30">
                  <a:moveTo>
                    <a:pt x="28" y="2"/>
                  </a:moveTo>
                  <a:cubicBezTo>
                    <a:pt x="36" y="0"/>
                    <a:pt x="43" y="12"/>
                    <a:pt x="41" y="20"/>
                  </a:cubicBezTo>
                  <a:cubicBezTo>
                    <a:pt x="24" y="30"/>
                    <a:pt x="0" y="14"/>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6" name="Freeform 145">
              <a:extLst>
                <a:ext uri="{FF2B5EF4-FFF2-40B4-BE49-F238E27FC236}">
                  <a16:creationId xmlns:a16="http://schemas.microsoft.com/office/drawing/2014/main" xmlns="" id="{AA0BCB10-8327-484F-A6E0-A2BBA90B1DF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9312555" y="6299024"/>
              <a:ext cx="121406" cy="66913"/>
            </a:xfrm>
            <a:custGeom>
              <a:avLst/>
              <a:gdLst>
                <a:gd name="T0" fmla="*/ 19 w 37"/>
                <a:gd name="T1" fmla="*/ 0 h 22"/>
                <a:gd name="T2" fmla="*/ 19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1"/>
                    <a:pt x="37" y="22"/>
                    <a:pt x="19" y="22"/>
                  </a:cubicBezTo>
                  <a:cubicBezTo>
                    <a:pt x="6" y="18"/>
                    <a:pt x="0" y="4"/>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7" name="Freeform 8">
              <a:extLst>
                <a:ext uri="{FF2B5EF4-FFF2-40B4-BE49-F238E27FC236}">
                  <a16:creationId xmlns:a16="http://schemas.microsoft.com/office/drawing/2014/main" xmlns="" id="{42BBD930-764C-4A48-9EFE-3D7BD59D269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9340644" y="6720780"/>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8" name="Freeform 8">
              <a:extLst>
                <a:ext uri="{FF2B5EF4-FFF2-40B4-BE49-F238E27FC236}">
                  <a16:creationId xmlns:a16="http://schemas.microsoft.com/office/drawing/2014/main" xmlns="" id="{81F2F622-5B4D-47DB-8E8E-C6C5090133B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0228972" y="35327"/>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9" name="Freeform 8">
              <a:extLst>
                <a:ext uri="{FF2B5EF4-FFF2-40B4-BE49-F238E27FC236}">
                  <a16:creationId xmlns:a16="http://schemas.microsoft.com/office/drawing/2014/main" xmlns="" id="{D11F209F-C153-40EF-9687-AC9B7EDC355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9729149" y="97529"/>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0" name="Freeform 106">
              <a:extLst>
                <a:ext uri="{FF2B5EF4-FFF2-40B4-BE49-F238E27FC236}">
                  <a16:creationId xmlns:a16="http://schemas.microsoft.com/office/drawing/2014/main" xmlns="" id="{F2C892FE-0BCC-436C-A56C-75F22A5326D6}"/>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9508399" y="18795"/>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 name="Freeform 106">
              <a:extLst>
                <a:ext uri="{FF2B5EF4-FFF2-40B4-BE49-F238E27FC236}">
                  <a16:creationId xmlns:a16="http://schemas.microsoft.com/office/drawing/2014/main" xmlns="" id="{C04D8270-78E5-442F-A13E-8F36B46DA95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0388303" y="6714519"/>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2" name="Freeform 8">
              <a:extLst>
                <a:ext uri="{FF2B5EF4-FFF2-40B4-BE49-F238E27FC236}">
                  <a16:creationId xmlns:a16="http://schemas.microsoft.com/office/drawing/2014/main" xmlns="" id="{2364C396-D32B-4204-BE3D-7978AEC4A4D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8829013" y="6692155"/>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3" name="Freeform 10">
              <a:extLst>
                <a:ext uri="{FF2B5EF4-FFF2-40B4-BE49-F238E27FC236}">
                  <a16:creationId xmlns:a16="http://schemas.microsoft.com/office/drawing/2014/main" xmlns="" id="{94890050-B99A-49B3-AA43-B907D7BC40F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9196038" y="101916"/>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4" name="Freeform 15">
              <a:extLst>
                <a:ext uri="{FF2B5EF4-FFF2-40B4-BE49-F238E27FC236}">
                  <a16:creationId xmlns:a16="http://schemas.microsoft.com/office/drawing/2014/main" xmlns="" id="{4F10F360-2A8A-47C7-97F1-39C21A3E0D4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9199968" y="616113"/>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5" name="Freeform 18">
              <a:extLst>
                <a:ext uri="{FF2B5EF4-FFF2-40B4-BE49-F238E27FC236}">
                  <a16:creationId xmlns:a16="http://schemas.microsoft.com/office/drawing/2014/main" xmlns="" id="{B941FB0E-BF49-4CEF-8D20-36B788D3B95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9203382" y="359370"/>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6" name="Freeform 52">
              <a:extLst>
                <a:ext uri="{FF2B5EF4-FFF2-40B4-BE49-F238E27FC236}">
                  <a16:creationId xmlns:a16="http://schemas.microsoft.com/office/drawing/2014/main" xmlns="" id="{162B6B81-4CA7-440F-8815-60920B96035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8885089" y="424178"/>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7" name="Freeform 54">
              <a:extLst>
                <a:ext uri="{FF2B5EF4-FFF2-40B4-BE49-F238E27FC236}">
                  <a16:creationId xmlns:a16="http://schemas.microsoft.com/office/drawing/2014/main" xmlns="" id="{D5ECC74F-C23A-4D14-8843-30C85D26D1CD}"/>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8862017" y="587806"/>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8" name="Freeform 59">
              <a:extLst>
                <a:ext uri="{FF2B5EF4-FFF2-40B4-BE49-F238E27FC236}">
                  <a16:creationId xmlns:a16="http://schemas.microsoft.com/office/drawing/2014/main" xmlns="" id="{169EAE32-FA5D-417A-9E3D-ED5FC3A9C71D}"/>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8841629" y="229081"/>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9" name="Freeform 78">
              <a:extLst>
                <a:ext uri="{FF2B5EF4-FFF2-40B4-BE49-F238E27FC236}">
                  <a16:creationId xmlns:a16="http://schemas.microsoft.com/office/drawing/2014/main" xmlns="" id="{81E3B909-6FF7-4890-B0F9-AF9949309C9D}"/>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8622395" y="694621"/>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0" name="Freeform 84">
              <a:extLst>
                <a:ext uri="{FF2B5EF4-FFF2-40B4-BE49-F238E27FC236}">
                  <a16:creationId xmlns:a16="http://schemas.microsoft.com/office/drawing/2014/main" xmlns="" id="{8A143A49-AE2E-4E58-80F5-ED3669450C78}"/>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8603885" y="490035"/>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 name="Freeform 86">
              <a:extLst>
                <a:ext uri="{FF2B5EF4-FFF2-40B4-BE49-F238E27FC236}">
                  <a16:creationId xmlns:a16="http://schemas.microsoft.com/office/drawing/2014/main" xmlns="" id="{CABDA8BE-A80E-4A04-8F32-5125E97D056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8613854" y="144026"/>
              <a:ext cx="131153" cy="112612"/>
            </a:xfrm>
            <a:custGeom>
              <a:avLst/>
              <a:gdLst>
                <a:gd name="T0" fmla="*/ 22 w 40"/>
                <a:gd name="T1" fmla="*/ 1 h 37"/>
                <a:gd name="T2" fmla="*/ 15 w 40"/>
                <a:gd name="T3" fmla="*/ 23 h 37"/>
                <a:gd name="T4" fmla="*/ 22 w 40"/>
                <a:gd name="T5" fmla="*/ 1 h 37"/>
              </a:gdLst>
              <a:ahLst/>
              <a:cxnLst>
                <a:cxn ang="0">
                  <a:pos x="T0" y="T1"/>
                </a:cxn>
                <a:cxn ang="0">
                  <a:pos x="T2" y="T3"/>
                </a:cxn>
                <a:cxn ang="0">
                  <a:pos x="T4" y="T5"/>
                </a:cxn>
              </a:cxnLst>
              <a:rect l="0" t="0" r="r" b="b"/>
              <a:pathLst>
                <a:path w="40" h="37">
                  <a:moveTo>
                    <a:pt x="22" y="1"/>
                  </a:moveTo>
                  <a:cubicBezTo>
                    <a:pt x="40" y="3"/>
                    <a:pt x="33" y="37"/>
                    <a:pt x="15" y="23"/>
                  </a:cubicBezTo>
                  <a:cubicBezTo>
                    <a:pt x="0" y="20"/>
                    <a:pt x="7" y="0"/>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2" name="Freeform 106">
              <a:extLst>
                <a:ext uri="{FF2B5EF4-FFF2-40B4-BE49-F238E27FC236}">
                  <a16:creationId xmlns:a16="http://schemas.microsoft.com/office/drawing/2014/main" xmlns="" id="{F6679A4D-9FFD-4D03-9A13-3A08FDCE9B3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8392083" y="562644"/>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3" name="Freeform 110">
              <a:extLst>
                <a:ext uri="{FF2B5EF4-FFF2-40B4-BE49-F238E27FC236}">
                  <a16:creationId xmlns:a16="http://schemas.microsoft.com/office/drawing/2014/main" xmlns="" id="{F8AE33DF-4319-45F4-A184-8C61154F1F4F}"/>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8391975" y="270473"/>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4" name="Freeform 123">
              <a:extLst>
                <a:ext uri="{FF2B5EF4-FFF2-40B4-BE49-F238E27FC236}">
                  <a16:creationId xmlns:a16="http://schemas.microsoft.com/office/drawing/2014/main" xmlns="" id="{203B12AA-A3BD-4B7B-B036-18BB7723405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9171582" y="741501"/>
              <a:ext cx="140901" cy="93843"/>
            </a:xfrm>
            <a:custGeom>
              <a:avLst/>
              <a:gdLst>
                <a:gd name="T0" fmla="*/ 26 w 43"/>
                <a:gd name="T1" fmla="*/ 3 h 31"/>
                <a:gd name="T2" fmla="*/ 40 w 43"/>
                <a:gd name="T3" fmla="*/ 23 h 31"/>
                <a:gd name="T4" fmla="*/ 26 w 43"/>
                <a:gd name="T5" fmla="*/ 3 h 31"/>
              </a:gdLst>
              <a:ahLst/>
              <a:cxnLst>
                <a:cxn ang="0">
                  <a:pos x="T0" y="T1"/>
                </a:cxn>
                <a:cxn ang="0">
                  <a:pos x="T2" y="T3"/>
                </a:cxn>
                <a:cxn ang="0">
                  <a:pos x="T4" y="T5"/>
                </a:cxn>
              </a:cxnLst>
              <a:rect l="0" t="0" r="r" b="b"/>
              <a:pathLst>
                <a:path w="43" h="31">
                  <a:moveTo>
                    <a:pt x="26" y="3"/>
                  </a:moveTo>
                  <a:cubicBezTo>
                    <a:pt x="35" y="0"/>
                    <a:pt x="43" y="17"/>
                    <a:pt x="40"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5" name="Freeform 130">
              <a:extLst>
                <a:ext uri="{FF2B5EF4-FFF2-40B4-BE49-F238E27FC236}">
                  <a16:creationId xmlns:a16="http://schemas.microsoft.com/office/drawing/2014/main" xmlns="" id="{8B3AB77A-1475-48E6-B794-BAFBE891FF3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0008329" y="11340"/>
              <a:ext cx="157737" cy="81603"/>
            </a:xfrm>
            <a:custGeom>
              <a:avLst/>
              <a:gdLst>
                <a:gd name="T0" fmla="*/ 31 w 48"/>
                <a:gd name="T1" fmla="*/ 0 h 27"/>
                <a:gd name="T2" fmla="*/ 18 w 48"/>
                <a:gd name="T3" fmla="*/ 24 h 27"/>
                <a:gd name="T4" fmla="*/ 31 w 48"/>
                <a:gd name="T5" fmla="*/ 0 h 27"/>
              </a:gdLst>
              <a:ahLst/>
              <a:cxnLst>
                <a:cxn ang="0">
                  <a:pos x="T0" y="T1"/>
                </a:cxn>
                <a:cxn ang="0">
                  <a:pos x="T2" y="T3"/>
                </a:cxn>
                <a:cxn ang="0">
                  <a:pos x="T4" y="T5"/>
                </a:cxn>
              </a:cxnLst>
              <a:rect l="0" t="0" r="r" b="b"/>
              <a:pathLst>
                <a:path w="48" h="27">
                  <a:moveTo>
                    <a:pt x="31" y="0"/>
                  </a:moveTo>
                  <a:cubicBezTo>
                    <a:pt x="48" y="10"/>
                    <a:pt x="32" y="27"/>
                    <a:pt x="18" y="24"/>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6" name="Freeform 135">
              <a:extLst>
                <a:ext uri="{FF2B5EF4-FFF2-40B4-BE49-F238E27FC236}">
                  <a16:creationId xmlns:a16="http://schemas.microsoft.com/office/drawing/2014/main" xmlns="" id="{799215C2-6C9A-474F-A5A4-C0B64A7F8B1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0498771" y="584206"/>
              <a:ext cx="128495" cy="84051"/>
            </a:xfrm>
            <a:custGeom>
              <a:avLst/>
              <a:gdLst>
                <a:gd name="T0" fmla="*/ 21 w 39"/>
                <a:gd name="T1" fmla="*/ 0 h 28"/>
                <a:gd name="T2" fmla="*/ 6 w 39"/>
                <a:gd name="T3" fmla="*/ 20 h 28"/>
                <a:gd name="T4" fmla="*/ 21 w 39"/>
                <a:gd name="T5" fmla="*/ 0 h 28"/>
              </a:gdLst>
              <a:ahLst/>
              <a:cxnLst>
                <a:cxn ang="0">
                  <a:pos x="T0" y="T1"/>
                </a:cxn>
                <a:cxn ang="0">
                  <a:pos x="T2" y="T3"/>
                </a:cxn>
                <a:cxn ang="0">
                  <a:pos x="T4" y="T5"/>
                </a:cxn>
              </a:cxnLst>
              <a:rect l="0" t="0" r="r" b="b"/>
              <a:pathLst>
                <a:path w="39" h="28">
                  <a:moveTo>
                    <a:pt x="21" y="0"/>
                  </a:moveTo>
                  <a:cubicBezTo>
                    <a:pt x="39" y="12"/>
                    <a:pt x="22" y="28"/>
                    <a:pt x="6" y="20"/>
                  </a:cubicBezTo>
                  <a:cubicBezTo>
                    <a:pt x="0" y="7"/>
                    <a:pt x="7"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7" name="Freeform 25">
              <a:extLst>
                <a:ext uri="{FF2B5EF4-FFF2-40B4-BE49-F238E27FC236}">
                  <a16:creationId xmlns:a16="http://schemas.microsoft.com/office/drawing/2014/main" xmlns="" id="{4CE3BA64-0E28-4234-BB1F-291B7970985D}"/>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9045099" y="6471840"/>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8" name="Freeform 31">
              <a:extLst>
                <a:ext uri="{FF2B5EF4-FFF2-40B4-BE49-F238E27FC236}">
                  <a16:creationId xmlns:a16="http://schemas.microsoft.com/office/drawing/2014/main" xmlns="" id="{67D91C73-C376-4277-9EFD-9FD0470AD26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9024022" y="6254703"/>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9" name="Freeform 41">
              <a:extLst>
                <a:ext uri="{FF2B5EF4-FFF2-40B4-BE49-F238E27FC236}">
                  <a16:creationId xmlns:a16="http://schemas.microsoft.com/office/drawing/2014/main" xmlns="" id="{3B663AEA-3170-47F1-999C-74A61A961D58}"/>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8772976" y="6232064"/>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0" name="Freeform 49">
              <a:extLst>
                <a:ext uri="{FF2B5EF4-FFF2-40B4-BE49-F238E27FC236}">
                  <a16:creationId xmlns:a16="http://schemas.microsoft.com/office/drawing/2014/main" xmlns="" id="{D1A61960-42E0-4162-9516-2A7EC18F973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8797716" y="6481504"/>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1" name="Freeform 70">
              <a:extLst>
                <a:ext uri="{FF2B5EF4-FFF2-40B4-BE49-F238E27FC236}">
                  <a16:creationId xmlns:a16="http://schemas.microsoft.com/office/drawing/2014/main" xmlns="" id="{409D0999-B4C1-4806-8388-89F9DA6CB11D}"/>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8508294" y="6220282"/>
              <a:ext cx="131153" cy="75890"/>
            </a:xfrm>
            <a:custGeom>
              <a:avLst/>
              <a:gdLst>
                <a:gd name="T0" fmla="*/ 18 w 40"/>
                <a:gd name="T1" fmla="*/ 0 h 25"/>
                <a:gd name="T2" fmla="*/ 7 w 40"/>
                <a:gd name="T3" fmla="*/ 21 h 25"/>
                <a:gd name="T4" fmla="*/ 18 w 40"/>
                <a:gd name="T5" fmla="*/ 0 h 25"/>
              </a:gdLst>
              <a:ahLst/>
              <a:cxnLst>
                <a:cxn ang="0">
                  <a:pos x="T0" y="T1"/>
                </a:cxn>
                <a:cxn ang="0">
                  <a:pos x="T2" y="T3"/>
                </a:cxn>
                <a:cxn ang="0">
                  <a:pos x="T4" y="T5"/>
                </a:cxn>
              </a:cxnLst>
              <a:rect l="0" t="0" r="r" b="b"/>
              <a:pathLst>
                <a:path w="40" h="25">
                  <a:moveTo>
                    <a:pt x="18" y="0"/>
                  </a:moveTo>
                  <a:cubicBezTo>
                    <a:pt x="40" y="9"/>
                    <a:pt x="26" y="25"/>
                    <a:pt x="7" y="21"/>
                  </a:cubicBezTo>
                  <a:cubicBezTo>
                    <a:pt x="0" y="11"/>
                    <a:pt x="5" y="0"/>
                    <a:pt x="1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 name="Freeform 85">
              <a:extLst>
                <a:ext uri="{FF2B5EF4-FFF2-40B4-BE49-F238E27FC236}">
                  <a16:creationId xmlns:a16="http://schemas.microsoft.com/office/drawing/2014/main" xmlns="" id="{D281BE1A-6972-4D40-B89F-7D3B35E0AB8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8511700" y="6408176"/>
              <a:ext cx="127608" cy="97107"/>
            </a:xfrm>
            <a:custGeom>
              <a:avLst/>
              <a:gdLst>
                <a:gd name="T0" fmla="*/ 21 w 39"/>
                <a:gd name="T1" fmla="*/ 0 h 32"/>
                <a:gd name="T2" fmla="*/ 13 w 39"/>
                <a:gd name="T3" fmla="*/ 20 h 32"/>
                <a:gd name="T4" fmla="*/ 21 w 39"/>
                <a:gd name="T5" fmla="*/ 0 h 32"/>
              </a:gdLst>
              <a:ahLst/>
              <a:cxnLst>
                <a:cxn ang="0">
                  <a:pos x="T0" y="T1"/>
                </a:cxn>
                <a:cxn ang="0">
                  <a:pos x="T2" y="T3"/>
                </a:cxn>
                <a:cxn ang="0">
                  <a:pos x="T4" y="T5"/>
                </a:cxn>
              </a:cxnLst>
              <a:rect l="0" t="0" r="r" b="b"/>
              <a:pathLst>
                <a:path w="39" h="32">
                  <a:moveTo>
                    <a:pt x="21" y="0"/>
                  </a:moveTo>
                  <a:cubicBezTo>
                    <a:pt x="39" y="2"/>
                    <a:pt x="32" y="32"/>
                    <a:pt x="13" y="20"/>
                  </a:cubicBezTo>
                  <a:cubicBezTo>
                    <a:pt x="3" y="23"/>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3" name="Freeform 87">
              <a:extLst>
                <a:ext uri="{FF2B5EF4-FFF2-40B4-BE49-F238E27FC236}">
                  <a16:creationId xmlns:a16="http://schemas.microsoft.com/office/drawing/2014/main" xmlns="" id="{101325E8-3735-4D9E-AD4A-940C5B14F126}"/>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8499179" y="6631210"/>
              <a:ext cx="134697" cy="90579"/>
            </a:xfrm>
            <a:custGeom>
              <a:avLst/>
              <a:gdLst>
                <a:gd name="T0" fmla="*/ 27 w 41"/>
                <a:gd name="T1" fmla="*/ 0 h 30"/>
                <a:gd name="T2" fmla="*/ 41 w 41"/>
                <a:gd name="T3" fmla="*/ 19 h 30"/>
                <a:gd name="T4" fmla="*/ 27 w 41"/>
                <a:gd name="T5" fmla="*/ 0 h 30"/>
              </a:gdLst>
              <a:ahLst/>
              <a:cxnLst>
                <a:cxn ang="0">
                  <a:pos x="T0" y="T1"/>
                </a:cxn>
                <a:cxn ang="0">
                  <a:pos x="T2" y="T3"/>
                </a:cxn>
                <a:cxn ang="0">
                  <a:pos x="T4" y="T5"/>
                </a:cxn>
              </a:cxnLst>
              <a:rect l="0" t="0" r="r" b="b"/>
              <a:pathLst>
                <a:path w="41" h="30">
                  <a:moveTo>
                    <a:pt x="27" y="0"/>
                  </a:moveTo>
                  <a:cubicBezTo>
                    <a:pt x="35" y="0"/>
                    <a:pt x="40" y="11"/>
                    <a:pt x="41" y="19"/>
                  </a:cubicBezTo>
                  <a:cubicBezTo>
                    <a:pt x="21" y="30"/>
                    <a:pt x="0" y="10"/>
                    <a:pt x="27"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4" name="Freeform 103">
              <a:extLst>
                <a:ext uri="{FF2B5EF4-FFF2-40B4-BE49-F238E27FC236}">
                  <a16:creationId xmlns:a16="http://schemas.microsoft.com/office/drawing/2014/main" xmlns="" id="{0B6F7609-A46F-495F-ACA3-C299FBDD271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9660314" y="6723192"/>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5" name="Freeform 117">
              <a:extLst>
                <a:ext uri="{FF2B5EF4-FFF2-40B4-BE49-F238E27FC236}">
                  <a16:creationId xmlns:a16="http://schemas.microsoft.com/office/drawing/2014/main" xmlns="" id="{A0A8F5DC-6AEA-4EE6-B393-417DA1EDA618}"/>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8305935" y="5950530"/>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6" name="Freeform 118">
              <a:extLst>
                <a:ext uri="{FF2B5EF4-FFF2-40B4-BE49-F238E27FC236}">
                  <a16:creationId xmlns:a16="http://schemas.microsoft.com/office/drawing/2014/main" xmlns="" id="{7EEFD3A9-D993-4A34-849E-2CC00645F7C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8769356" y="6029959"/>
              <a:ext cx="131153" cy="96290"/>
            </a:xfrm>
            <a:custGeom>
              <a:avLst/>
              <a:gdLst>
                <a:gd name="T0" fmla="*/ 22 w 40"/>
                <a:gd name="T1" fmla="*/ 0 h 32"/>
                <a:gd name="T2" fmla="*/ 16 w 40"/>
                <a:gd name="T3" fmla="*/ 25 h 32"/>
                <a:gd name="T4" fmla="*/ 22 w 40"/>
                <a:gd name="T5" fmla="*/ 0 h 32"/>
              </a:gdLst>
              <a:ahLst/>
              <a:cxnLst>
                <a:cxn ang="0">
                  <a:pos x="T0" y="T1"/>
                </a:cxn>
                <a:cxn ang="0">
                  <a:pos x="T2" y="T3"/>
                </a:cxn>
                <a:cxn ang="0">
                  <a:pos x="T4" y="T5"/>
                </a:cxn>
              </a:cxnLst>
              <a:rect l="0" t="0" r="r" b="b"/>
              <a:pathLst>
                <a:path w="40" h="32">
                  <a:moveTo>
                    <a:pt x="22" y="0"/>
                  </a:moveTo>
                  <a:cubicBezTo>
                    <a:pt x="40" y="3"/>
                    <a:pt x="40" y="32"/>
                    <a:pt x="16" y="25"/>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7" name="Freeform 119">
              <a:extLst>
                <a:ext uri="{FF2B5EF4-FFF2-40B4-BE49-F238E27FC236}">
                  <a16:creationId xmlns:a16="http://schemas.microsoft.com/office/drawing/2014/main" xmlns="" id="{5C65C06C-6AE3-4741-A0B0-AB4626AA8DC8}"/>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161210" y="6020634"/>
              <a:ext cx="127608" cy="150965"/>
            </a:xfrm>
            <a:custGeom>
              <a:avLst/>
              <a:gdLst>
                <a:gd name="T0" fmla="*/ 13 w 39"/>
                <a:gd name="T1" fmla="*/ 6 h 50"/>
                <a:gd name="T2" fmla="*/ 0 w 39"/>
                <a:gd name="T3" fmla="*/ 23 h 50"/>
                <a:gd name="T4" fmla="*/ 13 w 39"/>
                <a:gd name="T5" fmla="*/ 6 h 50"/>
              </a:gdLst>
              <a:ahLst/>
              <a:cxnLst>
                <a:cxn ang="0">
                  <a:pos x="T0" y="T1"/>
                </a:cxn>
                <a:cxn ang="0">
                  <a:pos x="T2" y="T3"/>
                </a:cxn>
                <a:cxn ang="0">
                  <a:pos x="T4" y="T5"/>
                </a:cxn>
              </a:cxnLst>
              <a:rect l="0" t="0" r="r" b="b"/>
              <a:pathLst>
                <a:path w="39" h="50">
                  <a:moveTo>
                    <a:pt x="13" y="6"/>
                  </a:moveTo>
                  <a:cubicBezTo>
                    <a:pt x="39" y="10"/>
                    <a:pt x="16" y="50"/>
                    <a:pt x="0" y="23"/>
                  </a:cubicBezTo>
                  <a:cubicBezTo>
                    <a:pt x="1" y="0"/>
                    <a:pt x="5" y="14"/>
                    <a:pt x="13"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8" name="Freeform 139">
              <a:extLst>
                <a:ext uri="{FF2B5EF4-FFF2-40B4-BE49-F238E27FC236}">
                  <a16:creationId xmlns:a16="http://schemas.microsoft.com/office/drawing/2014/main" xmlns="" id="{E1086A18-29F9-4452-B314-8C41598338A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9831556" y="5995487"/>
              <a:ext cx="131153" cy="87315"/>
            </a:xfrm>
            <a:custGeom>
              <a:avLst/>
              <a:gdLst>
                <a:gd name="T0" fmla="*/ 24 w 40"/>
                <a:gd name="T1" fmla="*/ 0 h 29"/>
                <a:gd name="T2" fmla="*/ 19 w 40"/>
                <a:gd name="T3" fmla="*/ 26 h 29"/>
                <a:gd name="T4" fmla="*/ 24 w 40"/>
                <a:gd name="T5" fmla="*/ 0 h 29"/>
              </a:gdLst>
              <a:ahLst/>
              <a:cxnLst>
                <a:cxn ang="0">
                  <a:pos x="T0" y="T1"/>
                </a:cxn>
                <a:cxn ang="0">
                  <a:pos x="T2" y="T3"/>
                </a:cxn>
                <a:cxn ang="0">
                  <a:pos x="T4" y="T5"/>
                </a:cxn>
              </a:cxnLst>
              <a:rect l="0" t="0" r="r" b="b"/>
              <a:pathLst>
                <a:path w="40" h="29">
                  <a:moveTo>
                    <a:pt x="24" y="0"/>
                  </a:moveTo>
                  <a:cubicBezTo>
                    <a:pt x="40" y="2"/>
                    <a:pt x="34" y="29"/>
                    <a:pt x="19" y="26"/>
                  </a:cubicBezTo>
                  <a:cubicBezTo>
                    <a:pt x="0" y="19"/>
                    <a:pt x="4"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9" name="Freeform 144">
              <a:extLst>
                <a:ext uri="{FF2B5EF4-FFF2-40B4-BE49-F238E27FC236}">
                  <a16:creationId xmlns:a16="http://schemas.microsoft.com/office/drawing/2014/main" xmlns="" id="{04F4D575-818F-4EDA-8D6F-4FB2DE674946}"/>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9004846" y="5988307"/>
              <a:ext cx="141786" cy="90579"/>
            </a:xfrm>
            <a:custGeom>
              <a:avLst/>
              <a:gdLst>
                <a:gd name="T0" fmla="*/ 28 w 43"/>
                <a:gd name="T1" fmla="*/ 2 h 30"/>
                <a:gd name="T2" fmla="*/ 41 w 43"/>
                <a:gd name="T3" fmla="*/ 20 h 30"/>
                <a:gd name="T4" fmla="*/ 28 w 43"/>
                <a:gd name="T5" fmla="*/ 2 h 30"/>
              </a:gdLst>
              <a:ahLst/>
              <a:cxnLst>
                <a:cxn ang="0">
                  <a:pos x="T0" y="T1"/>
                </a:cxn>
                <a:cxn ang="0">
                  <a:pos x="T2" y="T3"/>
                </a:cxn>
                <a:cxn ang="0">
                  <a:pos x="T4" y="T5"/>
                </a:cxn>
              </a:cxnLst>
              <a:rect l="0" t="0" r="r" b="b"/>
              <a:pathLst>
                <a:path w="43" h="30">
                  <a:moveTo>
                    <a:pt x="28" y="2"/>
                  </a:moveTo>
                  <a:cubicBezTo>
                    <a:pt x="36" y="0"/>
                    <a:pt x="43" y="12"/>
                    <a:pt x="41" y="20"/>
                  </a:cubicBezTo>
                  <a:cubicBezTo>
                    <a:pt x="24" y="30"/>
                    <a:pt x="0" y="14"/>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0" name="Freeform 145">
              <a:extLst>
                <a:ext uri="{FF2B5EF4-FFF2-40B4-BE49-F238E27FC236}">
                  <a16:creationId xmlns:a16="http://schemas.microsoft.com/office/drawing/2014/main" xmlns="" id="{0E161E48-85EB-4A49-BC06-364995C5177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0452201" y="6016945"/>
              <a:ext cx="121406" cy="66913"/>
            </a:xfrm>
            <a:custGeom>
              <a:avLst/>
              <a:gdLst>
                <a:gd name="T0" fmla="*/ 19 w 37"/>
                <a:gd name="T1" fmla="*/ 0 h 22"/>
                <a:gd name="T2" fmla="*/ 19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1"/>
                    <a:pt x="37" y="22"/>
                    <a:pt x="19" y="22"/>
                  </a:cubicBezTo>
                  <a:cubicBezTo>
                    <a:pt x="6" y="18"/>
                    <a:pt x="0" y="4"/>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1" name="Freeform 8">
              <a:extLst>
                <a:ext uri="{FF2B5EF4-FFF2-40B4-BE49-F238E27FC236}">
                  <a16:creationId xmlns:a16="http://schemas.microsoft.com/office/drawing/2014/main" xmlns="" id="{12412E23-0A88-4F9B-93D5-83AB1CBD470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8527047" y="6001464"/>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2" name="Freeform 8">
              <a:extLst>
                <a:ext uri="{FF2B5EF4-FFF2-40B4-BE49-F238E27FC236}">
                  <a16:creationId xmlns:a16="http://schemas.microsoft.com/office/drawing/2014/main" xmlns="" id="{35CA5C8C-D72C-482D-9453-B29DFEEE425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8862857" y="8485"/>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3" name="Freeform 8">
              <a:extLst>
                <a:ext uri="{FF2B5EF4-FFF2-40B4-BE49-F238E27FC236}">
                  <a16:creationId xmlns:a16="http://schemas.microsoft.com/office/drawing/2014/main" xmlns="" id="{9A71EDCD-24BC-4A17-9B64-DC1E2858A8B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8407099" y="4729"/>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4" name="Freeform 106">
              <a:extLst>
                <a:ext uri="{FF2B5EF4-FFF2-40B4-BE49-F238E27FC236}">
                  <a16:creationId xmlns:a16="http://schemas.microsoft.com/office/drawing/2014/main" xmlns="" id="{A50F6063-95E3-4BDF-B880-F33DCD1E2C2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9947538" y="351637"/>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5" name="Freeform 106">
              <a:extLst>
                <a:ext uri="{FF2B5EF4-FFF2-40B4-BE49-F238E27FC236}">
                  <a16:creationId xmlns:a16="http://schemas.microsoft.com/office/drawing/2014/main" xmlns="" id="{E1FA8E71-2DDE-4E51-9875-B964A693460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9022188" y="6687677"/>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6" name="Freeform 10">
              <a:extLst>
                <a:ext uri="{FF2B5EF4-FFF2-40B4-BE49-F238E27FC236}">
                  <a16:creationId xmlns:a16="http://schemas.microsoft.com/office/drawing/2014/main" xmlns="" id="{199A2DF2-B31D-408E-8626-2C40CC0B21F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8388271" y="768405"/>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7" name="Freeform 18">
              <a:extLst>
                <a:ext uri="{FF2B5EF4-FFF2-40B4-BE49-F238E27FC236}">
                  <a16:creationId xmlns:a16="http://schemas.microsoft.com/office/drawing/2014/main" xmlns="" id="{C83EF657-5D67-4019-9E20-17CCD4C58EFF}"/>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8922334" y="815921"/>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8" name="Freeform 8">
              <a:extLst>
                <a:ext uri="{FF2B5EF4-FFF2-40B4-BE49-F238E27FC236}">
                  <a16:creationId xmlns:a16="http://schemas.microsoft.com/office/drawing/2014/main" xmlns="" id="{3B992048-CE4D-4C79-8265-F49ACF10D0D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478343" y="6683968"/>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9" name="Freeform 10">
              <a:extLst>
                <a:ext uri="{FF2B5EF4-FFF2-40B4-BE49-F238E27FC236}">
                  <a16:creationId xmlns:a16="http://schemas.microsoft.com/office/drawing/2014/main" xmlns="" id="{2B94DB80-B7D1-4170-88A2-6E4EC5524616}"/>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845368" y="11763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0" name="Freeform 15">
              <a:extLst>
                <a:ext uri="{FF2B5EF4-FFF2-40B4-BE49-F238E27FC236}">
                  <a16:creationId xmlns:a16="http://schemas.microsoft.com/office/drawing/2014/main" xmlns="" id="{2F8AE45B-8CBB-4DA9-8248-23615828CE1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849298" y="63183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1" name="Freeform 18">
              <a:extLst>
                <a:ext uri="{FF2B5EF4-FFF2-40B4-BE49-F238E27FC236}">
                  <a16:creationId xmlns:a16="http://schemas.microsoft.com/office/drawing/2014/main" xmlns="" id="{22F566CA-D7F1-40DD-A2DC-740587F5929D}"/>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852712" y="37508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2" name="Freeform 19">
              <a:extLst>
                <a:ext uri="{FF2B5EF4-FFF2-40B4-BE49-F238E27FC236}">
                  <a16:creationId xmlns:a16="http://schemas.microsoft.com/office/drawing/2014/main" xmlns="" id="{25703CD1-3965-43FB-8408-77151BBD2C4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842630" y="2061963"/>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 name="Freeform 20">
              <a:extLst>
                <a:ext uri="{FF2B5EF4-FFF2-40B4-BE49-F238E27FC236}">
                  <a16:creationId xmlns:a16="http://schemas.microsoft.com/office/drawing/2014/main" xmlns="" id="{8236AF27-E29A-4BE1-835F-3E58632F5A2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827393" y="2259521"/>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4" name="Freeform 22">
              <a:extLst>
                <a:ext uri="{FF2B5EF4-FFF2-40B4-BE49-F238E27FC236}">
                  <a16:creationId xmlns:a16="http://schemas.microsoft.com/office/drawing/2014/main" xmlns="" id="{C127F179-C992-4D40-B186-06818A77CB4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796732" y="108936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5" name="Freeform 23">
              <a:extLst>
                <a:ext uri="{FF2B5EF4-FFF2-40B4-BE49-F238E27FC236}">
                  <a16:creationId xmlns:a16="http://schemas.microsoft.com/office/drawing/2014/main" xmlns="" id="{6B0E5B35-D3B7-4BEB-839F-D258E79A0FF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810419" y="87679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6" name="Freeform 26">
              <a:extLst>
                <a:ext uri="{FF2B5EF4-FFF2-40B4-BE49-F238E27FC236}">
                  <a16:creationId xmlns:a16="http://schemas.microsoft.com/office/drawing/2014/main" xmlns="" id="{0A5309F9-3D88-4474-ABD7-B61C20EEAA2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797643" y="136050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7" name="Freeform 27">
              <a:extLst>
                <a:ext uri="{FF2B5EF4-FFF2-40B4-BE49-F238E27FC236}">
                  <a16:creationId xmlns:a16="http://schemas.microsoft.com/office/drawing/2014/main" xmlns="" id="{C4D0EC36-D809-4017-A7B7-70EF53250508}"/>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788119" y="1797607"/>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8" name="Freeform 28">
              <a:extLst>
                <a:ext uri="{FF2B5EF4-FFF2-40B4-BE49-F238E27FC236}">
                  <a16:creationId xmlns:a16="http://schemas.microsoft.com/office/drawing/2014/main" xmlns="" id="{FBDEBED8-29DF-4480-8174-2215AF3EDBF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775203" y="157501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9" name="Freeform 30">
              <a:extLst>
                <a:ext uri="{FF2B5EF4-FFF2-40B4-BE49-F238E27FC236}">
                  <a16:creationId xmlns:a16="http://schemas.microsoft.com/office/drawing/2014/main" xmlns="" id="{3444EF1F-615A-46FF-ABD9-F8C3E27AF1E8}"/>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850453" y="111811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0" name="Freeform 43">
              <a:extLst>
                <a:ext uri="{FF2B5EF4-FFF2-40B4-BE49-F238E27FC236}">
                  <a16:creationId xmlns:a16="http://schemas.microsoft.com/office/drawing/2014/main" xmlns="" id="{47063C05-57F6-44CA-9FD0-6206D1A0C4C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805807" y="2931340"/>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1" name="Freeform 51">
              <a:extLst>
                <a:ext uri="{FF2B5EF4-FFF2-40B4-BE49-F238E27FC236}">
                  <a16:creationId xmlns:a16="http://schemas.microsoft.com/office/drawing/2014/main" xmlns="" id="{73C07EAB-D311-4701-AF3F-FB2F55FEC87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558630" y="948333"/>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 name="Freeform 52">
              <a:extLst>
                <a:ext uri="{FF2B5EF4-FFF2-40B4-BE49-F238E27FC236}">
                  <a16:creationId xmlns:a16="http://schemas.microsoft.com/office/drawing/2014/main" xmlns="" id="{26072D6D-FE3B-47A4-8F9D-711D9F617238}"/>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534419" y="415991"/>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 name="Freeform 53">
              <a:extLst>
                <a:ext uri="{FF2B5EF4-FFF2-40B4-BE49-F238E27FC236}">
                  <a16:creationId xmlns:a16="http://schemas.microsoft.com/office/drawing/2014/main" xmlns="" id="{0FAA55A3-30BC-408E-8D76-63F4A114E3ED}"/>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523124" y="1154964"/>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4" name="Freeform 54">
              <a:extLst>
                <a:ext uri="{FF2B5EF4-FFF2-40B4-BE49-F238E27FC236}">
                  <a16:creationId xmlns:a16="http://schemas.microsoft.com/office/drawing/2014/main" xmlns="" id="{94A75CDE-F5FD-4343-800E-D6683426D73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511347" y="579619"/>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5" name="Freeform 55">
              <a:extLst>
                <a:ext uri="{FF2B5EF4-FFF2-40B4-BE49-F238E27FC236}">
                  <a16:creationId xmlns:a16="http://schemas.microsoft.com/office/drawing/2014/main" xmlns="" id="{BDB3210B-EBD6-49C4-B615-F17B281B029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525360" y="1428796"/>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6" name="Freeform 56">
              <a:extLst>
                <a:ext uri="{FF2B5EF4-FFF2-40B4-BE49-F238E27FC236}">
                  <a16:creationId xmlns:a16="http://schemas.microsoft.com/office/drawing/2014/main" xmlns="" id="{D85BCAD4-3F0F-401D-8253-E514BE040D0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471415" y="2333591"/>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7" name="Freeform 57">
              <a:extLst>
                <a:ext uri="{FF2B5EF4-FFF2-40B4-BE49-F238E27FC236}">
                  <a16:creationId xmlns:a16="http://schemas.microsoft.com/office/drawing/2014/main" xmlns="" id="{176EC456-36D0-4751-86EE-E8E5D48EBBF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511509" y="1638541"/>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8" name="Freeform 59">
              <a:extLst>
                <a:ext uri="{FF2B5EF4-FFF2-40B4-BE49-F238E27FC236}">
                  <a16:creationId xmlns:a16="http://schemas.microsoft.com/office/drawing/2014/main" xmlns="" id="{E6CC98B0-1624-48FE-98C5-66620ECF7D1F}"/>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490959" y="220894"/>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9" name="Freeform 60">
              <a:extLst>
                <a:ext uri="{FF2B5EF4-FFF2-40B4-BE49-F238E27FC236}">
                  <a16:creationId xmlns:a16="http://schemas.microsoft.com/office/drawing/2014/main" xmlns="" id="{8D98D9B3-C3C3-42B4-A836-2FDAAF9F240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486190" y="1868335"/>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0" name="Freeform 61">
              <a:extLst>
                <a:ext uri="{FF2B5EF4-FFF2-40B4-BE49-F238E27FC236}">
                  <a16:creationId xmlns:a16="http://schemas.microsoft.com/office/drawing/2014/main" xmlns="" id="{A203AABB-A7B2-4544-88FB-2DB3A7CCC20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516139" y="21137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1" name="Freeform 78">
              <a:extLst>
                <a:ext uri="{FF2B5EF4-FFF2-40B4-BE49-F238E27FC236}">
                  <a16:creationId xmlns:a16="http://schemas.microsoft.com/office/drawing/2014/main" xmlns="" id="{680D5D17-AC96-4E0F-ADB9-FCE1FF4CE77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291181" y="789496"/>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2" name="Freeform 84">
              <a:extLst>
                <a:ext uri="{FF2B5EF4-FFF2-40B4-BE49-F238E27FC236}">
                  <a16:creationId xmlns:a16="http://schemas.microsoft.com/office/drawing/2014/main" xmlns="" id="{BF0C7978-F9E2-4005-9574-15B3FB55380D}"/>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262061" y="365897"/>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3" name="Freeform 86">
              <a:extLst>
                <a:ext uri="{FF2B5EF4-FFF2-40B4-BE49-F238E27FC236}">
                  <a16:creationId xmlns:a16="http://schemas.microsoft.com/office/drawing/2014/main" xmlns="" id="{9CC06248-C521-4E65-9620-07D06F89338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259223" y="141815"/>
              <a:ext cx="131153" cy="112612"/>
            </a:xfrm>
            <a:custGeom>
              <a:avLst/>
              <a:gdLst>
                <a:gd name="T0" fmla="*/ 22 w 40"/>
                <a:gd name="T1" fmla="*/ 1 h 37"/>
                <a:gd name="T2" fmla="*/ 15 w 40"/>
                <a:gd name="T3" fmla="*/ 23 h 37"/>
                <a:gd name="T4" fmla="*/ 22 w 40"/>
                <a:gd name="T5" fmla="*/ 1 h 37"/>
              </a:gdLst>
              <a:ahLst/>
              <a:cxnLst>
                <a:cxn ang="0">
                  <a:pos x="T0" y="T1"/>
                </a:cxn>
                <a:cxn ang="0">
                  <a:pos x="T2" y="T3"/>
                </a:cxn>
                <a:cxn ang="0">
                  <a:pos x="T4" y="T5"/>
                </a:cxn>
              </a:cxnLst>
              <a:rect l="0" t="0" r="r" b="b"/>
              <a:pathLst>
                <a:path w="40" h="37">
                  <a:moveTo>
                    <a:pt x="22" y="1"/>
                  </a:moveTo>
                  <a:cubicBezTo>
                    <a:pt x="40" y="3"/>
                    <a:pt x="33" y="37"/>
                    <a:pt x="15" y="23"/>
                  </a:cubicBezTo>
                  <a:cubicBezTo>
                    <a:pt x="0" y="20"/>
                    <a:pt x="7" y="0"/>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4" name="Freeform 106">
              <a:extLst>
                <a:ext uri="{FF2B5EF4-FFF2-40B4-BE49-F238E27FC236}">
                  <a16:creationId xmlns:a16="http://schemas.microsoft.com/office/drawing/2014/main" xmlns="" id="{705B6C10-6A43-4BBE-A52C-DC2DAECAF19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018826" y="554457"/>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5" name="Freeform 110">
              <a:extLst>
                <a:ext uri="{FF2B5EF4-FFF2-40B4-BE49-F238E27FC236}">
                  <a16:creationId xmlns:a16="http://schemas.microsoft.com/office/drawing/2014/main" xmlns="" id="{5BA4A0DD-7264-46BB-8644-3C50941C9A3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0996550" y="306622"/>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6" name="Freeform 112">
              <a:extLst>
                <a:ext uri="{FF2B5EF4-FFF2-40B4-BE49-F238E27FC236}">
                  <a16:creationId xmlns:a16="http://schemas.microsoft.com/office/drawing/2014/main" xmlns="" id="{B452AC30-E9F4-4529-BD6E-5ADCDA5339E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006844" y="733265"/>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7" name="Freeform 123">
              <a:extLst>
                <a:ext uri="{FF2B5EF4-FFF2-40B4-BE49-F238E27FC236}">
                  <a16:creationId xmlns:a16="http://schemas.microsoft.com/office/drawing/2014/main" xmlns="" id="{68EDA7F2-4EE5-4AEC-A504-CB08F6B9A75D}"/>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0778262" y="179025"/>
              <a:ext cx="140901" cy="93843"/>
            </a:xfrm>
            <a:custGeom>
              <a:avLst/>
              <a:gdLst>
                <a:gd name="T0" fmla="*/ 26 w 43"/>
                <a:gd name="T1" fmla="*/ 3 h 31"/>
                <a:gd name="T2" fmla="*/ 40 w 43"/>
                <a:gd name="T3" fmla="*/ 23 h 31"/>
                <a:gd name="T4" fmla="*/ 26 w 43"/>
                <a:gd name="T5" fmla="*/ 3 h 31"/>
              </a:gdLst>
              <a:ahLst/>
              <a:cxnLst>
                <a:cxn ang="0">
                  <a:pos x="T0" y="T1"/>
                </a:cxn>
                <a:cxn ang="0">
                  <a:pos x="T2" y="T3"/>
                </a:cxn>
                <a:cxn ang="0">
                  <a:pos x="T4" y="T5"/>
                </a:cxn>
              </a:cxnLst>
              <a:rect l="0" t="0" r="r" b="b"/>
              <a:pathLst>
                <a:path w="43" h="31">
                  <a:moveTo>
                    <a:pt x="26" y="3"/>
                  </a:moveTo>
                  <a:cubicBezTo>
                    <a:pt x="35" y="0"/>
                    <a:pt x="43" y="17"/>
                    <a:pt x="40"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8" name="Freeform 130">
              <a:extLst>
                <a:ext uri="{FF2B5EF4-FFF2-40B4-BE49-F238E27FC236}">
                  <a16:creationId xmlns:a16="http://schemas.microsoft.com/office/drawing/2014/main" xmlns="" id="{5E189D22-8F54-46F8-9611-4F1FCC31BD6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0751483" y="468274"/>
              <a:ext cx="157737" cy="81603"/>
            </a:xfrm>
            <a:custGeom>
              <a:avLst/>
              <a:gdLst>
                <a:gd name="T0" fmla="*/ 31 w 48"/>
                <a:gd name="T1" fmla="*/ 0 h 27"/>
                <a:gd name="T2" fmla="*/ 18 w 48"/>
                <a:gd name="T3" fmla="*/ 24 h 27"/>
                <a:gd name="T4" fmla="*/ 31 w 48"/>
                <a:gd name="T5" fmla="*/ 0 h 27"/>
              </a:gdLst>
              <a:ahLst/>
              <a:cxnLst>
                <a:cxn ang="0">
                  <a:pos x="T0" y="T1"/>
                </a:cxn>
                <a:cxn ang="0">
                  <a:pos x="T2" y="T3"/>
                </a:cxn>
                <a:cxn ang="0">
                  <a:pos x="T4" y="T5"/>
                </a:cxn>
              </a:cxnLst>
              <a:rect l="0" t="0" r="r" b="b"/>
              <a:pathLst>
                <a:path w="48" h="27">
                  <a:moveTo>
                    <a:pt x="31" y="0"/>
                  </a:moveTo>
                  <a:cubicBezTo>
                    <a:pt x="48" y="10"/>
                    <a:pt x="32" y="27"/>
                    <a:pt x="18" y="24"/>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9" name="Freeform 135">
              <a:extLst>
                <a:ext uri="{FF2B5EF4-FFF2-40B4-BE49-F238E27FC236}">
                  <a16:creationId xmlns:a16="http://schemas.microsoft.com/office/drawing/2014/main" xmlns="" id="{B761794A-7FCE-4DAA-B710-803CA99FAA5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0753089" y="688450"/>
              <a:ext cx="128495" cy="84051"/>
            </a:xfrm>
            <a:custGeom>
              <a:avLst/>
              <a:gdLst>
                <a:gd name="T0" fmla="*/ 21 w 39"/>
                <a:gd name="T1" fmla="*/ 0 h 28"/>
                <a:gd name="T2" fmla="*/ 6 w 39"/>
                <a:gd name="T3" fmla="*/ 20 h 28"/>
                <a:gd name="T4" fmla="*/ 21 w 39"/>
                <a:gd name="T5" fmla="*/ 0 h 28"/>
              </a:gdLst>
              <a:ahLst/>
              <a:cxnLst>
                <a:cxn ang="0">
                  <a:pos x="T0" y="T1"/>
                </a:cxn>
                <a:cxn ang="0">
                  <a:pos x="T2" y="T3"/>
                </a:cxn>
                <a:cxn ang="0">
                  <a:pos x="T4" y="T5"/>
                </a:cxn>
              </a:cxnLst>
              <a:rect l="0" t="0" r="r" b="b"/>
              <a:pathLst>
                <a:path w="39" h="28">
                  <a:moveTo>
                    <a:pt x="21" y="0"/>
                  </a:moveTo>
                  <a:cubicBezTo>
                    <a:pt x="39" y="12"/>
                    <a:pt x="22" y="28"/>
                    <a:pt x="6" y="20"/>
                  </a:cubicBezTo>
                  <a:cubicBezTo>
                    <a:pt x="0" y="7"/>
                    <a:pt x="7"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0" name="Freeform 5">
              <a:extLst>
                <a:ext uri="{FF2B5EF4-FFF2-40B4-BE49-F238E27FC236}">
                  <a16:creationId xmlns:a16="http://schemas.microsoft.com/office/drawing/2014/main" xmlns="" id="{20995D3A-FC68-4B79-9632-2BB10ECA87B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813278" y="2730591"/>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1" name="Freeform 6">
              <a:extLst>
                <a:ext uri="{FF2B5EF4-FFF2-40B4-BE49-F238E27FC236}">
                  <a16:creationId xmlns:a16="http://schemas.microsoft.com/office/drawing/2014/main" xmlns="" id="{49C159BB-7257-4A09-8C12-6AF61D71170D}"/>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762140" y="5012957"/>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2" name="Freeform 7">
              <a:extLst>
                <a:ext uri="{FF2B5EF4-FFF2-40B4-BE49-F238E27FC236}">
                  <a16:creationId xmlns:a16="http://schemas.microsoft.com/office/drawing/2014/main" xmlns="" id="{F5CD4467-A569-43CF-86A0-79473F58071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783235" y="244427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3" name="Freeform 8">
              <a:extLst>
                <a:ext uri="{FF2B5EF4-FFF2-40B4-BE49-F238E27FC236}">
                  <a16:creationId xmlns:a16="http://schemas.microsoft.com/office/drawing/2014/main" xmlns="" id="{E4FC1A14-AE5B-4899-95DD-9C56237DA54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771683" y="477570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4" name="Freeform 9">
              <a:extLst>
                <a:ext uri="{FF2B5EF4-FFF2-40B4-BE49-F238E27FC236}">
                  <a16:creationId xmlns:a16="http://schemas.microsoft.com/office/drawing/2014/main" xmlns="" id="{EC77E2DE-CC58-4107-A404-885D2613A578}"/>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779821" y="449523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5" name="Freeform 11">
              <a:extLst>
                <a:ext uri="{FF2B5EF4-FFF2-40B4-BE49-F238E27FC236}">
                  <a16:creationId xmlns:a16="http://schemas.microsoft.com/office/drawing/2014/main" xmlns="" id="{0E497A22-C9CB-4ADE-AE43-9E6768B22B0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740182" y="423399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6" name="Freeform 12">
              <a:extLst>
                <a:ext uri="{FF2B5EF4-FFF2-40B4-BE49-F238E27FC236}">
                  <a16:creationId xmlns:a16="http://schemas.microsoft.com/office/drawing/2014/main" xmlns="" id="{64056CC8-26C8-4739-B9F7-0F23B778ABE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751958" y="373151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7" name="Freeform 13">
              <a:extLst>
                <a:ext uri="{FF2B5EF4-FFF2-40B4-BE49-F238E27FC236}">
                  <a16:creationId xmlns:a16="http://schemas.microsoft.com/office/drawing/2014/main" xmlns="" id="{CABABB06-E976-4F92-836D-60FC8F8D1FE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756423" y="3135487"/>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8" name="Freeform 14">
              <a:extLst>
                <a:ext uri="{FF2B5EF4-FFF2-40B4-BE49-F238E27FC236}">
                  <a16:creationId xmlns:a16="http://schemas.microsoft.com/office/drawing/2014/main" xmlns="" id="{FD9DF2A8-9AFC-48B4-BF3A-14B73A84FBA6}"/>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747063" y="337541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9" name="Freeform 16">
              <a:extLst>
                <a:ext uri="{FF2B5EF4-FFF2-40B4-BE49-F238E27FC236}">
                  <a16:creationId xmlns:a16="http://schemas.microsoft.com/office/drawing/2014/main" xmlns="" id="{C8825D2E-6C88-42BD-9C25-F3B9B332E156}"/>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730798" y="397454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0" name="Freeform 17">
              <a:extLst>
                <a:ext uri="{FF2B5EF4-FFF2-40B4-BE49-F238E27FC236}">
                  <a16:creationId xmlns:a16="http://schemas.microsoft.com/office/drawing/2014/main" xmlns="" id="{DE603ADB-B4D2-4A70-B88F-260F1D3186A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765777" y="5419134"/>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1" name="Freeform 21">
              <a:extLst>
                <a:ext uri="{FF2B5EF4-FFF2-40B4-BE49-F238E27FC236}">
                  <a16:creationId xmlns:a16="http://schemas.microsoft.com/office/drawing/2014/main" xmlns="" id="{C2878743-161E-4A64-8B65-B4FCBF7B1BD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713768" y="569839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2" name="Freeform 25">
              <a:extLst>
                <a:ext uri="{FF2B5EF4-FFF2-40B4-BE49-F238E27FC236}">
                  <a16:creationId xmlns:a16="http://schemas.microsoft.com/office/drawing/2014/main" xmlns="" id="{2A12C28B-23E2-44A5-ADB5-361EA984763F}"/>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694745" y="6419812"/>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3" name="Freeform 29">
              <a:extLst>
                <a:ext uri="{FF2B5EF4-FFF2-40B4-BE49-F238E27FC236}">
                  <a16:creationId xmlns:a16="http://schemas.microsoft.com/office/drawing/2014/main" xmlns="" id="{0C654FE1-36CF-4690-9309-DABBF02F3BA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694651" y="593709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4" name="Freeform 31">
              <a:extLst>
                <a:ext uri="{FF2B5EF4-FFF2-40B4-BE49-F238E27FC236}">
                  <a16:creationId xmlns:a16="http://schemas.microsoft.com/office/drawing/2014/main" xmlns="" id="{7D6AB6E9-0118-49A0-8EBF-B42E9F738FF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768534" y="6182401"/>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5" name="Freeform 32">
              <a:extLst>
                <a:ext uri="{FF2B5EF4-FFF2-40B4-BE49-F238E27FC236}">
                  <a16:creationId xmlns:a16="http://schemas.microsoft.com/office/drawing/2014/main" xmlns="" id="{69778DD7-B38B-4E4F-8202-45BA1DC3B44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474532" y="3261571"/>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6" name="Freeform 33">
              <a:extLst>
                <a:ext uri="{FF2B5EF4-FFF2-40B4-BE49-F238E27FC236}">
                  <a16:creationId xmlns:a16="http://schemas.microsoft.com/office/drawing/2014/main" xmlns="" id="{BD9887A7-6930-4D93-9DFD-01CA3CFB84B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504445" y="4352882"/>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7" name="Freeform 34">
              <a:extLst>
                <a:ext uri="{FF2B5EF4-FFF2-40B4-BE49-F238E27FC236}">
                  <a16:creationId xmlns:a16="http://schemas.microsoft.com/office/drawing/2014/main" xmlns="" id="{4052AE48-583B-48C9-A247-060CA2896F1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476061" y="5349630"/>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8" name="Freeform 35">
              <a:extLst>
                <a:ext uri="{FF2B5EF4-FFF2-40B4-BE49-F238E27FC236}">
                  <a16:creationId xmlns:a16="http://schemas.microsoft.com/office/drawing/2014/main" xmlns="" id="{9FD5A422-7830-4B7A-A2ED-CA92A12C93D6}"/>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504027" y="4561109"/>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9" name="Freeform 36">
              <a:extLst>
                <a:ext uri="{FF2B5EF4-FFF2-40B4-BE49-F238E27FC236}">
                  <a16:creationId xmlns:a16="http://schemas.microsoft.com/office/drawing/2014/main" xmlns="" id="{F9916F67-3F6A-4C0C-A067-87AF502B9BD8}"/>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476164" y="6012094"/>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0" name="Freeform 37">
              <a:extLst>
                <a:ext uri="{FF2B5EF4-FFF2-40B4-BE49-F238E27FC236}">
                  <a16:creationId xmlns:a16="http://schemas.microsoft.com/office/drawing/2014/main" xmlns="" id="{F0CE1BEA-482A-497E-B5E5-8285D2A281C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487930" y="3025631"/>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1" name="Freeform 38">
              <a:extLst>
                <a:ext uri="{FF2B5EF4-FFF2-40B4-BE49-F238E27FC236}">
                  <a16:creationId xmlns:a16="http://schemas.microsoft.com/office/drawing/2014/main" xmlns="" id="{183BC246-BF63-4530-91A0-7BC015C6FCB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495599" y="4865727"/>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2" name="Freeform 39">
              <a:extLst>
                <a:ext uri="{FF2B5EF4-FFF2-40B4-BE49-F238E27FC236}">
                  <a16:creationId xmlns:a16="http://schemas.microsoft.com/office/drawing/2014/main" xmlns="" id="{9377B4B9-6ED2-4872-9CFB-829BA2BEB49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487707" y="5106848"/>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3" name="Freeform 40">
              <a:extLst>
                <a:ext uri="{FF2B5EF4-FFF2-40B4-BE49-F238E27FC236}">
                  <a16:creationId xmlns:a16="http://schemas.microsoft.com/office/drawing/2014/main" xmlns="" id="{0247E12E-39D9-4F0A-9185-30B9196F1FB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482671" y="2563549"/>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4" name="Freeform 41">
              <a:extLst>
                <a:ext uri="{FF2B5EF4-FFF2-40B4-BE49-F238E27FC236}">
                  <a16:creationId xmlns:a16="http://schemas.microsoft.com/office/drawing/2014/main" xmlns="" id="{BFEB6B5F-CFDA-4E9B-9679-E2FE14DCCD6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476164" y="6244102"/>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5" name="Freeform 42">
              <a:extLst>
                <a:ext uri="{FF2B5EF4-FFF2-40B4-BE49-F238E27FC236}">
                  <a16:creationId xmlns:a16="http://schemas.microsoft.com/office/drawing/2014/main" xmlns="" id="{C7748D9D-4952-4BDA-A2D2-79CCCEBF3BF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421899" y="5551217"/>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6" name="Freeform 44">
              <a:extLst>
                <a:ext uri="{FF2B5EF4-FFF2-40B4-BE49-F238E27FC236}">
                  <a16:creationId xmlns:a16="http://schemas.microsoft.com/office/drawing/2014/main" xmlns="" id="{EEB14017-87F5-46EA-991E-69B78C60FD5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468122" y="4046246"/>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7" name="Freeform 45">
              <a:extLst>
                <a:ext uri="{FF2B5EF4-FFF2-40B4-BE49-F238E27FC236}">
                  <a16:creationId xmlns:a16="http://schemas.microsoft.com/office/drawing/2014/main" xmlns="" id="{0289F161-F1B2-45F1-9E6E-79B9FB2CD8D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445971" y="5802072"/>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8" name="Freeform 46">
              <a:extLst>
                <a:ext uri="{FF2B5EF4-FFF2-40B4-BE49-F238E27FC236}">
                  <a16:creationId xmlns:a16="http://schemas.microsoft.com/office/drawing/2014/main" xmlns="" id="{22AEAE03-AEFB-44B9-84C4-4108C54D951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495030" y="2796168"/>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9" name="Freeform 47">
              <a:extLst>
                <a:ext uri="{FF2B5EF4-FFF2-40B4-BE49-F238E27FC236}">
                  <a16:creationId xmlns:a16="http://schemas.microsoft.com/office/drawing/2014/main" xmlns="" id="{AC29BBAF-F380-49E2-A981-6892986B8658}"/>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453175" y="3815119"/>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0" name="Freeform 48">
              <a:extLst>
                <a:ext uri="{FF2B5EF4-FFF2-40B4-BE49-F238E27FC236}">
                  <a16:creationId xmlns:a16="http://schemas.microsoft.com/office/drawing/2014/main" xmlns="" id="{AA66B5C6-6339-49B7-B4DD-55A23AE2443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448432" y="3581649"/>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1" name="Freeform 49">
              <a:extLst>
                <a:ext uri="{FF2B5EF4-FFF2-40B4-BE49-F238E27FC236}">
                  <a16:creationId xmlns:a16="http://schemas.microsoft.com/office/drawing/2014/main" xmlns="" id="{914C6C7D-5E58-4233-8DDA-A30F9CCCDB3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447046" y="6473317"/>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2" name="Freeform 70">
              <a:extLst>
                <a:ext uri="{FF2B5EF4-FFF2-40B4-BE49-F238E27FC236}">
                  <a16:creationId xmlns:a16="http://schemas.microsoft.com/office/drawing/2014/main" xmlns="" id="{F714D64F-6362-4339-A494-157C35F1B31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237330" y="6254627"/>
              <a:ext cx="131153" cy="75890"/>
            </a:xfrm>
            <a:custGeom>
              <a:avLst/>
              <a:gdLst>
                <a:gd name="T0" fmla="*/ 18 w 40"/>
                <a:gd name="T1" fmla="*/ 0 h 25"/>
                <a:gd name="T2" fmla="*/ 7 w 40"/>
                <a:gd name="T3" fmla="*/ 21 h 25"/>
                <a:gd name="T4" fmla="*/ 18 w 40"/>
                <a:gd name="T5" fmla="*/ 0 h 25"/>
              </a:gdLst>
              <a:ahLst/>
              <a:cxnLst>
                <a:cxn ang="0">
                  <a:pos x="T0" y="T1"/>
                </a:cxn>
                <a:cxn ang="0">
                  <a:pos x="T2" y="T3"/>
                </a:cxn>
                <a:cxn ang="0">
                  <a:pos x="T4" y="T5"/>
                </a:cxn>
              </a:cxnLst>
              <a:rect l="0" t="0" r="r" b="b"/>
              <a:pathLst>
                <a:path w="40" h="25">
                  <a:moveTo>
                    <a:pt x="18" y="0"/>
                  </a:moveTo>
                  <a:cubicBezTo>
                    <a:pt x="40" y="9"/>
                    <a:pt x="26" y="25"/>
                    <a:pt x="7" y="21"/>
                  </a:cubicBezTo>
                  <a:cubicBezTo>
                    <a:pt x="0" y="11"/>
                    <a:pt x="5" y="0"/>
                    <a:pt x="1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3" name="Freeform 85">
              <a:extLst>
                <a:ext uri="{FF2B5EF4-FFF2-40B4-BE49-F238E27FC236}">
                  <a16:creationId xmlns:a16="http://schemas.microsoft.com/office/drawing/2014/main" xmlns="" id="{291AFE89-581C-4100-9E75-FBFE3B3CAAC8}"/>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198772" y="6512528"/>
              <a:ext cx="127608" cy="97107"/>
            </a:xfrm>
            <a:custGeom>
              <a:avLst/>
              <a:gdLst>
                <a:gd name="T0" fmla="*/ 21 w 39"/>
                <a:gd name="T1" fmla="*/ 0 h 32"/>
                <a:gd name="T2" fmla="*/ 13 w 39"/>
                <a:gd name="T3" fmla="*/ 20 h 32"/>
                <a:gd name="T4" fmla="*/ 21 w 39"/>
                <a:gd name="T5" fmla="*/ 0 h 32"/>
              </a:gdLst>
              <a:ahLst/>
              <a:cxnLst>
                <a:cxn ang="0">
                  <a:pos x="T0" y="T1"/>
                </a:cxn>
                <a:cxn ang="0">
                  <a:pos x="T2" y="T3"/>
                </a:cxn>
                <a:cxn ang="0">
                  <a:pos x="T4" y="T5"/>
                </a:cxn>
              </a:cxnLst>
              <a:rect l="0" t="0" r="r" b="b"/>
              <a:pathLst>
                <a:path w="39" h="32">
                  <a:moveTo>
                    <a:pt x="21" y="0"/>
                  </a:moveTo>
                  <a:cubicBezTo>
                    <a:pt x="39" y="2"/>
                    <a:pt x="32" y="32"/>
                    <a:pt x="13" y="20"/>
                  </a:cubicBezTo>
                  <a:cubicBezTo>
                    <a:pt x="3" y="23"/>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4" name="Freeform 87">
              <a:extLst>
                <a:ext uri="{FF2B5EF4-FFF2-40B4-BE49-F238E27FC236}">
                  <a16:creationId xmlns:a16="http://schemas.microsoft.com/office/drawing/2014/main" xmlns="" id="{AD4A100C-BD8A-47B9-98DF-A89593D4B8E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173743" y="6697390"/>
              <a:ext cx="134697" cy="90579"/>
            </a:xfrm>
            <a:custGeom>
              <a:avLst/>
              <a:gdLst>
                <a:gd name="T0" fmla="*/ 27 w 41"/>
                <a:gd name="T1" fmla="*/ 0 h 30"/>
                <a:gd name="T2" fmla="*/ 41 w 41"/>
                <a:gd name="T3" fmla="*/ 19 h 30"/>
                <a:gd name="T4" fmla="*/ 27 w 41"/>
                <a:gd name="T5" fmla="*/ 0 h 30"/>
              </a:gdLst>
              <a:ahLst/>
              <a:cxnLst>
                <a:cxn ang="0">
                  <a:pos x="T0" y="T1"/>
                </a:cxn>
                <a:cxn ang="0">
                  <a:pos x="T2" y="T3"/>
                </a:cxn>
                <a:cxn ang="0">
                  <a:pos x="T4" y="T5"/>
                </a:cxn>
              </a:cxnLst>
              <a:rect l="0" t="0" r="r" b="b"/>
              <a:pathLst>
                <a:path w="41" h="30">
                  <a:moveTo>
                    <a:pt x="27" y="0"/>
                  </a:moveTo>
                  <a:cubicBezTo>
                    <a:pt x="35" y="0"/>
                    <a:pt x="40" y="11"/>
                    <a:pt x="41" y="19"/>
                  </a:cubicBezTo>
                  <a:cubicBezTo>
                    <a:pt x="21" y="30"/>
                    <a:pt x="0" y="10"/>
                    <a:pt x="27"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5" name="Freeform 103">
              <a:extLst>
                <a:ext uri="{FF2B5EF4-FFF2-40B4-BE49-F238E27FC236}">
                  <a16:creationId xmlns:a16="http://schemas.microsoft.com/office/drawing/2014/main" xmlns="" id="{67CF13AE-D393-4F1F-A0D4-CB4EF09D6456}"/>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0935018" y="6089438"/>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6" name="Freeform 117">
              <a:extLst>
                <a:ext uri="{FF2B5EF4-FFF2-40B4-BE49-F238E27FC236}">
                  <a16:creationId xmlns:a16="http://schemas.microsoft.com/office/drawing/2014/main" xmlns="" id="{1C40F757-52FD-4397-8D3B-BAAE3CAA852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034971" y="5942343"/>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7" name="Freeform 118">
              <a:extLst>
                <a:ext uri="{FF2B5EF4-FFF2-40B4-BE49-F238E27FC236}">
                  <a16:creationId xmlns:a16="http://schemas.microsoft.com/office/drawing/2014/main" xmlns="" id="{AFB44554-A46E-4ABF-985F-9F1373F4FBF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0924271" y="6615464"/>
              <a:ext cx="131153" cy="96290"/>
            </a:xfrm>
            <a:custGeom>
              <a:avLst/>
              <a:gdLst>
                <a:gd name="T0" fmla="*/ 22 w 40"/>
                <a:gd name="T1" fmla="*/ 0 h 32"/>
                <a:gd name="T2" fmla="*/ 16 w 40"/>
                <a:gd name="T3" fmla="*/ 25 h 32"/>
                <a:gd name="T4" fmla="*/ 22 w 40"/>
                <a:gd name="T5" fmla="*/ 0 h 32"/>
              </a:gdLst>
              <a:ahLst/>
              <a:cxnLst>
                <a:cxn ang="0">
                  <a:pos x="T0" y="T1"/>
                </a:cxn>
                <a:cxn ang="0">
                  <a:pos x="T2" y="T3"/>
                </a:cxn>
                <a:cxn ang="0">
                  <a:pos x="T4" y="T5"/>
                </a:cxn>
              </a:cxnLst>
              <a:rect l="0" t="0" r="r" b="b"/>
              <a:pathLst>
                <a:path w="40" h="32">
                  <a:moveTo>
                    <a:pt x="22" y="0"/>
                  </a:moveTo>
                  <a:cubicBezTo>
                    <a:pt x="40" y="3"/>
                    <a:pt x="40" y="32"/>
                    <a:pt x="16" y="25"/>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8" name="Freeform 119">
              <a:extLst>
                <a:ext uri="{FF2B5EF4-FFF2-40B4-BE49-F238E27FC236}">
                  <a16:creationId xmlns:a16="http://schemas.microsoft.com/office/drawing/2014/main" xmlns="" id="{9D73DFC7-DA1B-4BB7-BEED-58964E7C4CFF}"/>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0911378" y="6356828"/>
              <a:ext cx="127608" cy="150965"/>
            </a:xfrm>
            <a:custGeom>
              <a:avLst/>
              <a:gdLst>
                <a:gd name="T0" fmla="*/ 13 w 39"/>
                <a:gd name="T1" fmla="*/ 6 h 50"/>
                <a:gd name="T2" fmla="*/ 0 w 39"/>
                <a:gd name="T3" fmla="*/ 23 h 50"/>
                <a:gd name="T4" fmla="*/ 13 w 39"/>
                <a:gd name="T5" fmla="*/ 6 h 50"/>
              </a:gdLst>
              <a:ahLst/>
              <a:cxnLst>
                <a:cxn ang="0">
                  <a:pos x="T0" y="T1"/>
                </a:cxn>
                <a:cxn ang="0">
                  <a:pos x="T2" y="T3"/>
                </a:cxn>
                <a:cxn ang="0">
                  <a:pos x="T4" y="T5"/>
                </a:cxn>
              </a:cxnLst>
              <a:rect l="0" t="0" r="r" b="b"/>
              <a:pathLst>
                <a:path w="39" h="50">
                  <a:moveTo>
                    <a:pt x="13" y="6"/>
                  </a:moveTo>
                  <a:cubicBezTo>
                    <a:pt x="39" y="10"/>
                    <a:pt x="16" y="50"/>
                    <a:pt x="0" y="23"/>
                  </a:cubicBezTo>
                  <a:cubicBezTo>
                    <a:pt x="1" y="0"/>
                    <a:pt x="5" y="14"/>
                    <a:pt x="13"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9" name="Freeform 139">
              <a:extLst>
                <a:ext uri="{FF2B5EF4-FFF2-40B4-BE49-F238E27FC236}">
                  <a16:creationId xmlns:a16="http://schemas.microsoft.com/office/drawing/2014/main" xmlns="" id="{7A79C604-3A80-4307-8135-1E598DE8D65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0696307" y="6524517"/>
              <a:ext cx="131153" cy="87315"/>
            </a:xfrm>
            <a:custGeom>
              <a:avLst/>
              <a:gdLst>
                <a:gd name="T0" fmla="*/ 24 w 40"/>
                <a:gd name="T1" fmla="*/ 0 h 29"/>
                <a:gd name="T2" fmla="*/ 19 w 40"/>
                <a:gd name="T3" fmla="*/ 26 h 29"/>
                <a:gd name="T4" fmla="*/ 24 w 40"/>
                <a:gd name="T5" fmla="*/ 0 h 29"/>
              </a:gdLst>
              <a:ahLst/>
              <a:cxnLst>
                <a:cxn ang="0">
                  <a:pos x="T0" y="T1"/>
                </a:cxn>
                <a:cxn ang="0">
                  <a:pos x="T2" y="T3"/>
                </a:cxn>
                <a:cxn ang="0">
                  <a:pos x="T4" y="T5"/>
                </a:cxn>
              </a:cxnLst>
              <a:rect l="0" t="0" r="r" b="b"/>
              <a:pathLst>
                <a:path w="40" h="29">
                  <a:moveTo>
                    <a:pt x="24" y="0"/>
                  </a:moveTo>
                  <a:cubicBezTo>
                    <a:pt x="40" y="2"/>
                    <a:pt x="34" y="29"/>
                    <a:pt x="19" y="26"/>
                  </a:cubicBezTo>
                  <a:cubicBezTo>
                    <a:pt x="0" y="19"/>
                    <a:pt x="4"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0" name="Freeform 144">
              <a:extLst>
                <a:ext uri="{FF2B5EF4-FFF2-40B4-BE49-F238E27FC236}">
                  <a16:creationId xmlns:a16="http://schemas.microsoft.com/office/drawing/2014/main" xmlns="" id="{4BA84D6B-68D3-4CB8-B469-DE762E2A85D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0659166" y="6052331"/>
              <a:ext cx="141786" cy="90579"/>
            </a:xfrm>
            <a:custGeom>
              <a:avLst/>
              <a:gdLst>
                <a:gd name="T0" fmla="*/ 28 w 43"/>
                <a:gd name="T1" fmla="*/ 2 h 30"/>
                <a:gd name="T2" fmla="*/ 41 w 43"/>
                <a:gd name="T3" fmla="*/ 20 h 30"/>
                <a:gd name="T4" fmla="*/ 28 w 43"/>
                <a:gd name="T5" fmla="*/ 2 h 30"/>
              </a:gdLst>
              <a:ahLst/>
              <a:cxnLst>
                <a:cxn ang="0">
                  <a:pos x="T0" y="T1"/>
                </a:cxn>
                <a:cxn ang="0">
                  <a:pos x="T2" y="T3"/>
                </a:cxn>
                <a:cxn ang="0">
                  <a:pos x="T4" y="T5"/>
                </a:cxn>
              </a:cxnLst>
              <a:rect l="0" t="0" r="r" b="b"/>
              <a:pathLst>
                <a:path w="43" h="30">
                  <a:moveTo>
                    <a:pt x="28" y="2"/>
                  </a:moveTo>
                  <a:cubicBezTo>
                    <a:pt x="36" y="0"/>
                    <a:pt x="43" y="12"/>
                    <a:pt x="41" y="20"/>
                  </a:cubicBezTo>
                  <a:cubicBezTo>
                    <a:pt x="24" y="30"/>
                    <a:pt x="0" y="14"/>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1" name="Freeform 145">
              <a:extLst>
                <a:ext uri="{FF2B5EF4-FFF2-40B4-BE49-F238E27FC236}">
                  <a16:creationId xmlns:a16="http://schemas.microsoft.com/office/drawing/2014/main" xmlns="" id="{7E545DE1-7FB2-4352-B269-221E9F9B038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0675476" y="6263995"/>
              <a:ext cx="121406" cy="66913"/>
            </a:xfrm>
            <a:custGeom>
              <a:avLst/>
              <a:gdLst>
                <a:gd name="T0" fmla="*/ 19 w 37"/>
                <a:gd name="T1" fmla="*/ 0 h 22"/>
                <a:gd name="T2" fmla="*/ 19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1"/>
                    <a:pt x="37" y="22"/>
                    <a:pt x="19" y="22"/>
                  </a:cubicBezTo>
                  <a:cubicBezTo>
                    <a:pt x="6" y="18"/>
                    <a:pt x="0" y="4"/>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2" name="Freeform 8">
              <a:extLst>
                <a:ext uri="{FF2B5EF4-FFF2-40B4-BE49-F238E27FC236}">
                  <a16:creationId xmlns:a16="http://schemas.microsoft.com/office/drawing/2014/main" xmlns="" id="{0C828C7E-B8E1-49AA-B347-6718A2E5947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0702019" y="6713751"/>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3" name="Freeform 8">
              <a:extLst>
                <a:ext uri="{FF2B5EF4-FFF2-40B4-BE49-F238E27FC236}">
                  <a16:creationId xmlns:a16="http://schemas.microsoft.com/office/drawing/2014/main" xmlns="" id="{C9F0AA56-EBC6-4DFF-B579-0C273C4EC7D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512187" y="298"/>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4" name="Freeform 8">
              <a:extLst>
                <a:ext uri="{FF2B5EF4-FFF2-40B4-BE49-F238E27FC236}">
                  <a16:creationId xmlns:a16="http://schemas.microsoft.com/office/drawing/2014/main" xmlns="" id="{525179BD-87FA-498D-B2FA-1D9E181B492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032307" y="62500"/>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5" name="Freeform 106">
              <a:extLst>
                <a:ext uri="{FF2B5EF4-FFF2-40B4-BE49-F238E27FC236}">
                  <a16:creationId xmlns:a16="http://schemas.microsoft.com/office/drawing/2014/main" xmlns="" id="{E2B5DFEF-C92E-4975-982C-D4504C54644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0743460" y="27463"/>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6" name="Freeform 106">
              <a:extLst>
                <a:ext uri="{FF2B5EF4-FFF2-40B4-BE49-F238E27FC236}">
                  <a16:creationId xmlns:a16="http://schemas.microsoft.com/office/drawing/2014/main" xmlns="" id="{5D39FC93-96CA-4E79-A082-390E743ABFE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693113" y="6732126"/>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7" name="Freeform 49">
              <a:extLst>
                <a:ext uri="{FF2B5EF4-FFF2-40B4-BE49-F238E27FC236}">
                  <a16:creationId xmlns:a16="http://schemas.microsoft.com/office/drawing/2014/main" xmlns="" id="{59433BE7-B138-4615-8446-988E3A0D08D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9593190" y="6095189"/>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8" name="Freeform 31">
              <a:extLst>
                <a:ext uri="{FF2B5EF4-FFF2-40B4-BE49-F238E27FC236}">
                  <a16:creationId xmlns:a16="http://schemas.microsoft.com/office/drawing/2014/main" xmlns="" id="{186B6C82-5D2C-42C8-9B0F-0D5C5E200C2F}"/>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782292" y="5228929"/>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9" name="Freeform 31">
              <a:extLst>
                <a:ext uri="{FF2B5EF4-FFF2-40B4-BE49-F238E27FC236}">
                  <a16:creationId xmlns:a16="http://schemas.microsoft.com/office/drawing/2014/main" xmlns="" id="{E8C3F346-F506-4018-80D8-A55EECC988F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1286598" y="527219"/>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grpSp>
      <p:pic>
        <p:nvPicPr>
          <p:cNvPr id="6" name="Picture 5">
            <a:extLst>
              <a:ext uri="{FF2B5EF4-FFF2-40B4-BE49-F238E27FC236}">
                <a16:creationId xmlns:a16="http://schemas.microsoft.com/office/drawing/2014/main" xmlns="" id="{B3C273A1-655F-6548-A9A9-BB6E0B67DF6D}"/>
              </a:ext>
            </a:extLst>
          </p:cNvPr>
          <p:cNvPicPr>
            <a:picLocks noChangeAspect="1"/>
          </p:cNvPicPr>
          <p:nvPr/>
        </p:nvPicPr>
        <p:blipFill>
          <a:blip r:embed="rId3"/>
          <a:stretch>
            <a:fillRect/>
          </a:stretch>
        </p:blipFill>
        <p:spPr>
          <a:xfrm>
            <a:off x="0" y="0"/>
            <a:ext cx="1698171" cy="955221"/>
          </a:xfrm>
          <a:prstGeom prst="rect">
            <a:avLst/>
          </a:prstGeom>
        </p:spPr>
      </p:pic>
    </p:spTree>
    <p:extLst>
      <p:ext uri="{BB962C8B-B14F-4D97-AF65-F5344CB8AC3E}">
        <p14:creationId xmlns:p14="http://schemas.microsoft.com/office/powerpoint/2010/main" val="3256339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6" name="Rectangle 111">
            <a:extLst>
              <a:ext uri="{FF2B5EF4-FFF2-40B4-BE49-F238E27FC236}">
                <a16:creationId xmlns:a16="http://schemas.microsoft.com/office/drawing/2014/main" xmlns="" id="{97C4728D-3F6E-48CA-972C-88E8ED67CDA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0C0477E9-02D8-3945-9516-777D41784891}"/>
              </a:ext>
            </a:extLst>
          </p:cNvPr>
          <p:cNvSpPr>
            <a:spLocks noGrp="1"/>
          </p:cNvSpPr>
          <p:nvPr>
            <p:ph type="title"/>
          </p:nvPr>
        </p:nvSpPr>
        <p:spPr>
          <a:xfrm>
            <a:off x="997364" y="28336"/>
            <a:ext cx="5495209" cy="1023364"/>
          </a:xfrm>
        </p:spPr>
        <p:txBody>
          <a:bodyPr>
            <a:normAutofit/>
          </a:bodyPr>
          <a:lstStyle/>
          <a:p>
            <a:r>
              <a:rPr lang="x-none" b="1" dirty="0">
                <a:solidFill>
                  <a:srgbClr val="002060"/>
                </a:solidFill>
                <a:latin typeface="Constantia" panose="02030602050306030303" pitchFamily="18" charset="0"/>
              </a:rPr>
              <a:t>SOCIAL ADVANTAGES</a:t>
            </a:r>
          </a:p>
        </p:txBody>
      </p:sp>
      <p:sp>
        <p:nvSpPr>
          <p:cNvPr id="3" name="Content Placeholder 2">
            <a:extLst>
              <a:ext uri="{FF2B5EF4-FFF2-40B4-BE49-F238E27FC236}">
                <a16:creationId xmlns:a16="http://schemas.microsoft.com/office/drawing/2014/main" xmlns="" id="{8CE0A81C-E7A1-E643-923E-231D0D3EA1BE}"/>
              </a:ext>
            </a:extLst>
          </p:cNvPr>
          <p:cNvSpPr>
            <a:spLocks noGrp="1"/>
          </p:cNvSpPr>
          <p:nvPr>
            <p:ph idx="1"/>
          </p:nvPr>
        </p:nvSpPr>
        <p:spPr>
          <a:xfrm>
            <a:off x="197169" y="908282"/>
            <a:ext cx="7295482" cy="4305634"/>
          </a:xfrm>
        </p:spPr>
        <p:txBody>
          <a:bodyPr>
            <a:noAutofit/>
          </a:bodyPr>
          <a:lstStyle/>
          <a:p>
            <a:pPr marL="0" indent="0">
              <a:lnSpc>
                <a:spcPct val="140000"/>
              </a:lnSpc>
              <a:buNone/>
            </a:pPr>
            <a:r>
              <a:rPr lang="en-GB" sz="2400" dirty="0">
                <a:solidFill>
                  <a:srgbClr val="002060"/>
                </a:solidFill>
              </a:rPr>
              <a:t>Recycling is everyone’s responsibility. As global citizens, we have an obligation to protect the environment for future generations and to ensure that waste is recycled properly. Community recyclers provide work and training opportunities, keep money going around in local economies and make second hand goods available to people. These activities enhance the environment by conserving materials and energy and recovering hazardous products. This helps to engage people in new activities and introduce innovation and new ways of thinking.</a:t>
            </a:r>
            <a:endParaRPr lang="x-none" sz="2400" dirty="0">
              <a:solidFill>
                <a:srgbClr val="002060"/>
              </a:solidFill>
            </a:endParaRPr>
          </a:p>
        </p:txBody>
      </p:sp>
      <p:pic>
        <p:nvPicPr>
          <p:cNvPr id="7" name="Picture 6" descr="Diagram&#10;&#10;Description automatically generated">
            <a:extLst>
              <a:ext uri="{FF2B5EF4-FFF2-40B4-BE49-F238E27FC236}">
                <a16:creationId xmlns:a16="http://schemas.microsoft.com/office/drawing/2014/main" xmlns="" id="{3547800A-83E2-C64C-99AD-D785D4BC9566}"/>
              </a:ext>
            </a:extLst>
          </p:cNvPr>
          <p:cNvPicPr>
            <a:picLocks noChangeAspect="1"/>
          </p:cNvPicPr>
          <p:nvPr/>
        </p:nvPicPr>
        <p:blipFill>
          <a:blip r:embed="rId2"/>
          <a:stretch>
            <a:fillRect/>
          </a:stretch>
        </p:blipFill>
        <p:spPr>
          <a:xfrm>
            <a:off x="8749004" y="2810096"/>
            <a:ext cx="2027052" cy="2027052"/>
          </a:xfrm>
          <a:prstGeom prst="rect">
            <a:avLst/>
          </a:prstGeom>
        </p:spPr>
      </p:pic>
      <p:pic>
        <p:nvPicPr>
          <p:cNvPr id="9" name="Picture 8">
            <a:extLst>
              <a:ext uri="{FF2B5EF4-FFF2-40B4-BE49-F238E27FC236}">
                <a16:creationId xmlns:a16="http://schemas.microsoft.com/office/drawing/2014/main" xmlns="" id="{6A3D999C-A6AA-2643-9ADA-A76F4F82744B}"/>
              </a:ext>
            </a:extLst>
          </p:cNvPr>
          <p:cNvPicPr>
            <a:picLocks noChangeAspect="1"/>
          </p:cNvPicPr>
          <p:nvPr/>
        </p:nvPicPr>
        <p:blipFill>
          <a:blip r:embed="rId3"/>
          <a:stretch>
            <a:fillRect/>
          </a:stretch>
        </p:blipFill>
        <p:spPr>
          <a:xfrm>
            <a:off x="8798351" y="4838059"/>
            <a:ext cx="1931005" cy="1931005"/>
          </a:xfrm>
          <a:prstGeom prst="rect">
            <a:avLst/>
          </a:prstGeom>
        </p:spPr>
      </p:pic>
      <p:grpSp>
        <p:nvGrpSpPr>
          <p:cNvPr id="207" name="Group 113">
            <a:extLst>
              <a:ext uri="{FF2B5EF4-FFF2-40B4-BE49-F238E27FC236}">
                <a16:creationId xmlns:a16="http://schemas.microsoft.com/office/drawing/2014/main" xmlns="" id="{D1034E56-D244-4493-B1AF-F52B3B3BDD1E}"/>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7129840" y="26543"/>
            <a:ext cx="819768" cy="6858422"/>
            <a:chOff x="6971055" y="26543"/>
            <a:chExt cx="819768" cy="6858422"/>
          </a:xfrm>
        </p:grpSpPr>
        <p:grpSp>
          <p:nvGrpSpPr>
            <p:cNvPr id="115" name="Group 114">
              <a:extLst>
                <a:ext uri="{FF2B5EF4-FFF2-40B4-BE49-F238E27FC236}">
                  <a16:creationId xmlns:a16="http://schemas.microsoft.com/office/drawing/2014/main" xmlns="" id="{DA95C6A5-0DE6-43F6-B8D3-9CC40AB944D1}"/>
                </a:ext>
                <a:ext uri="{C183D7F6-B498-43B3-948B-1728B52AA6E4}">
                  <adec:decorative xmlns:adec="http://schemas.microsoft.com/office/drawing/2017/decorative" xmlns="" val="1"/>
                </a:ext>
              </a:extLst>
            </p:cNvPr>
            <p:cNvGrpSpPr/>
            <p:nvPr>
              <p:extLst>
                <p:ext uri="{386F3935-93C4-4BCD-93E2-E3B085C9AB24}">
                  <p16:designElem xmlns:p16="http://schemas.microsoft.com/office/powerpoint/2015/main" xmlns="" val="1"/>
                </p:ext>
              </p:extLst>
            </p:nvPr>
          </p:nvGrpSpPr>
          <p:grpSpPr>
            <a:xfrm>
              <a:off x="6971055" y="26543"/>
              <a:ext cx="598291" cy="6858422"/>
              <a:chOff x="4812629" y="-1"/>
              <a:chExt cx="598291" cy="6858422"/>
            </a:xfrm>
            <a:solidFill>
              <a:schemeClr val="bg2">
                <a:lumMod val="90000"/>
              </a:schemeClr>
            </a:solidFill>
          </p:grpSpPr>
          <p:sp>
            <p:nvSpPr>
              <p:cNvPr id="208" name="Freeform 6">
                <a:extLst>
                  <a:ext uri="{FF2B5EF4-FFF2-40B4-BE49-F238E27FC236}">
                    <a16:creationId xmlns:a16="http://schemas.microsoft.com/office/drawing/2014/main" xmlns="" id="{98EF23AF-9292-4686-9491-D4670C70BDBF}"/>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5194661" y="2728717"/>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09" name="Freeform 105">
                <a:extLst>
                  <a:ext uri="{FF2B5EF4-FFF2-40B4-BE49-F238E27FC236}">
                    <a16:creationId xmlns:a16="http://schemas.microsoft.com/office/drawing/2014/main" xmlns="" id="{7659F3B8-747F-4AD8-8A4F-8C32346CD83F}"/>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4818069" y="4783029"/>
                <a:ext cx="140901" cy="93027"/>
              </a:xfrm>
              <a:custGeom>
                <a:avLst/>
                <a:gdLst>
                  <a:gd name="T0" fmla="*/ 26 w 43"/>
                  <a:gd name="T1" fmla="*/ 3 h 31"/>
                  <a:gd name="T2" fmla="*/ 39 w 43"/>
                  <a:gd name="T3" fmla="*/ 23 h 31"/>
                  <a:gd name="T4" fmla="*/ 26 w 43"/>
                  <a:gd name="T5" fmla="*/ 3 h 31"/>
                </a:gdLst>
                <a:ahLst/>
                <a:cxnLst>
                  <a:cxn ang="0">
                    <a:pos x="T0" y="T1"/>
                  </a:cxn>
                  <a:cxn ang="0">
                    <a:pos x="T2" y="T3"/>
                  </a:cxn>
                  <a:cxn ang="0">
                    <a:pos x="T4" y="T5"/>
                  </a:cxn>
                </a:cxnLst>
                <a:rect l="0" t="0" r="r" b="b"/>
                <a:pathLst>
                  <a:path w="43" h="31">
                    <a:moveTo>
                      <a:pt x="26" y="3"/>
                    </a:moveTo>
                    <a:cubicBezTo>
                      <a:pt x="34" y="0"/>
                      <a:pt x="43" y="17"/>
                      <a:pt x="39" y="23"/>
                    </a:cubicBezTo>
                    <a:cubicBezTo>
                      <a:pt x="20" y="31"/>
                      <a:pt x="0" y="15"/>
                      <a:pt x="26"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10" name="Freeform 106">
                <a:extLst>
                  <a:ext uri="{FF2B5EF4-FFF2-40B4-BE49-F238E27FC236}">
                    <a16:creationId xmlns:a16="http://schemas.microsoft.com/office/drawing/2014/main" xmlns="" id="{A7D7F77B-2595-4DF5-9A88-78625071A9B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4834636" y="6171828"/>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11" name="Freeform 107">
                <a:extLst>
                  <a:ext uri="{FF2B5EF4-FFF2-40B4-BE49-F238E27FC236}">
                    <a16:creationId xmlns:a16="http://schemas.microsoft.com/office/drawing/2014/main" xmlns="" id="{CCEDA9A2-476B-43E0-B410-C4C40B25DE0F}"/>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4893838" y="4541957"/>
                <a:ext cx="154193" cy="81603"/>
              </a:xfrm>
              <a:custGeom>
                <a:avLst/>
                <a:gdLst>
                  <a:gd name="T0" fmla="*/ 31 w 47"/>
                  <a:gd name="T1" fmla="*/ 0 h 27"/>
                  <a:gd name="T2" fmla="*/ 17 w 47"/>
                  <a:gd name="T3" fmla="*/ 23 h 27"/>
                  <a:gd name="T4" fmla="*/ 31 w 47"/>
                  <a:gd name="T5" fmla="*/ 0 h 27"/>
                </a:gdLst>
                <a:ahLst/>
                <a:cxnLst>
                  <a:cxn ang="0">
                    <a:pos x="T0" y="T1"/>
                  </a:cxn>
                  <a:cxn ang="0">
                    <a:pos x="T2" y="T3"/>
                  </a:cxn>
                  <a:cxn ang="0">
                    <a:pos x="T4" y="T5"/>
                  </a:cxn>
                </a:cxnLst>
                <a:rect l="0" t="0" r="r" b="b"/>
                <a:pathLst>
                  <a:path w="47" h="27">
                    <a:moveTo>
                      <a:pt x="31" y="0"/>
                    </a:moveTo>
                    <a:cubicBezTo>
                      <a:pt x="47" y="10"/>
                      <a:pt x="32" y="27"/>
                      <a:pt x="17" y="23"/>
                    </a:cubicBezTo>
                    <a:cubicBezTo>
                      <a:pt x="0" y="14"/>
                      <a:pt x="18" y="0"/>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12" name="Freeform 108">
                <a:extLst>
                  <a:ext uri="{FF2B5EF4-FFF2-40B4-BE49-F238E27FC236}">
                    <a16:creationId xmlns:a16="http://schemas.microsoft.com/office/drawing/2014/main" xmlns="" id="{CF84C9A2-18F0-42D6-948C-DD3FCF99CA6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4850256" y="5568511"/>
                <a:ext cx="121406" cy="90579"/>
              </a:xfrm>
              <a:custGeom>
                <a:avLst/>
                <a:gdLst>
                  <a:gd name="T0" fmla="*/ 26 w 37"/>
                  <a:gd name="T1" fmla="*/ 1 h 30"/>
                  <a:gd name="T2" fmla="*/ 35 w 37"/>
                  <a:gd name="T3" fmla="*/ 21 h 30"/>
                  <a:gd name="T4" fmla="*/ 26 w 37"/>
                  <a:gd name="T5" fmla="*/ 1 h 30"/>
                </a:gdLst>
                <a:ahLst/>
                <a:cxnLst>
                  <a:cxn ang="0">
                    <a:pos x="T0" y="T1"/>
                  </a:cxn>
                  <a:cxn ang="0">
                    <a:pos x="T2" y="T3"/>
                  </a:cxn>
                  <a:cxn ang="0">
                    <a:pos x="T4" y="T5"/>
                  </a:cxn>
                </a:cxnLst>
                <a:rect l="0" t="0" r="r" b="b"/>
                <a:pathLst>
                  <a:path w="37" h="30">
                    <a:moveTo>
                      <a:pt x="26" y="1"/>
                    </a:moveTo>
                    <a:cubicBezTo>
                      <a:pt x="35" y="0"/>
                      <a:pt x="37" y="13"/>
                      <a:pt x="35" y="21"/>
                    </a:cubicBezTo>
                    <a:cubicBezTo>
                      <a:pt x="14" y="30"/>
                      <a:pt x="0" y="8"/>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13" name="Freeform 109">
                <a:extLst>
                  <a:ext uri="{FF2B5EF4-FFF2-40B4-BE49-F238E27FC236}">
                    <a16:creationId xmlns:a16="http://schemas.microsoft.com/office/drawing/2014/main" xmlns="" id="{5726D69B-C69B-4CC6-97C1-FD46ADF9322F}"/>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4834272" y="5072899"/>
                <a:ext cx="154193" cy="84866"/>
              </a:xfrm>
              <a:custGeom>
                <a:avLst/>
                <a:gdLst>
                  <a:gd name="T0" fmla="*/ 26 w 47"/>
                  <a:gd name="T1" fmla="*/ 0 h 28"/>
                  <a:gd name="T2" fmla="*/ 10 w 47"/>
                  <a:gd name="T3" fmla="*/ 26 h 28"/>
                  <a:gd name="T4" fmla="*/ 26 w 47"/>
                  <a:gd name="T5" fmla="*/ 0 h 28"/>
                </a:gdLst>
                <a:ahLst/>
                <a:cxnLst>
                  <a:cxn ang="0">
                    <a:pos x="T0" y="T1"/>
                  </a:cxn>
                  <a:cxn ang="0">
                    <a:pos x="T2" y="T3"/>
                  </a:cxn>
                  <a:cxn ang="0">
                    <a:pos x="T4" y="T5"/>
                  </a:cxn>
                </a:cxnLst>
                <a:rect l="0" t="0" r="r" b="b"/>
                <a:pathLst>
                  <a:path w="47" h="28">
                    <a:moveTo>
                      <a:pt x="26" y="0"/>
                    </a:moveTo>
                    <a:cubicBezTo>
                      <a:pt x="47" y="13"/>
                      <a:pt x="28" y="28"/>
                      <a:pt x="10" y="26"/>
                    </a:cubicBezTo>
                    <a:cubicBezTo>
                      <a:pt x="0" y="13"/>
                      <a:pt x="15" y="4"/>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14" name="Freeform 110">
                <a:extLst>
                  <a:ext uri="{FF2B5EF4-FFF2-40B4-BE49-F238E27FC236}">
                    <a16:creationId xmlns:a16="http://schemas.microsoft.com/office/drawing/2014/main" xmlns="" id="{FF35E103-1B54-45D2-B84B-B17FCCEFA0B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4864001" y="6402527"/>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15" name="Freeform 111">
                <a:extLst>
                  <a:ext uri="{FF2B5EF4-FFF2-40B4-BE49-F238E27FC236}">
                    <a16:creationId xmlns:a16="http://schemas.microsoft.com/office/drawing/2014/main" xmlns="" id="{94E3DE5D-BC04-4CF5-924C-DA7374A28816}"/>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4859257" y="5341955"/>
                <a:ext cx="131153" cy="87315"/>
              </a:xfrm>
              <a:custGeom>
                <a:avLst/>
                <a:gdLst>
                  <a:gd name="T0" fmla="*/ 24 w 40"/>
                  <a:gd name="T1" fmla="*/ 0 h 29"/>
                  <a:gd name="T2" fmla="*/ 20 w 40"/>
                  <a:gd name="T3" fmla="*/ 25 h 29"/>
                  <a:gd name="T4" fmla="*/ 24 w 40"/>
                  <a:gd name="T5" fmla="*/ 0 h 29"/>
                </a:gdLst>
                <a:ahLst/>
                <a:cxnLst>
                  <a:cxn ang="0">
                    <a:pos x="T0" y="T1"/>
                  </a:cxn>
                  <a:cxn ang="0">
                    <a:pos x="T2" y="T3"/>
                  </a:cxn>
                  <a:cxn ang="0">
                    <a:pos x="T4" y="T5"/>
                  </a:cxn>
                </a:cxnLst>
                <a:rect l="0" t="0" r="r" b="b"/>
                <a:pathLst>
                  <a:path w="40" h="29">
                    <a:moveTo>
                      <a:pt x="24" y="0"/>
                    </a:moveTo>
                    <a:cubicBezTo>
                      <a:pt x="40" y="1"/>
                      <a:pt x="35" y="29"/>
                      <a:pt x="20" y="25"/>
                    </a:cubicBezTo>
                    <a:cubicBezTo>
                      <a:pt x="0" y="19"/>
                      <a:pt x="5" y="2"/>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16" name="Freeform 112">
                <a:extLst>
                  <a:ext uri="{FF2B5EF4-FFF2-40B4-BE49-F238E27FC236}">
                    <a16:creationId xmlns:a16="http://schemas.microsoft.com/office/drawing/2014/main" xmlns="" id="{BA490ED1-B271-4012-8716-ED072CC39C06}"/>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4794501" y="5961565"/>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17" name="Freeform 122">
                <a:extLst>
                  <a:ext uri="{FF2B5EF4-FFF2-40B4-BE49-F238E27FC236}">
                    <a16:creationId xmlns:a16="http://schemas.microsoft.com/office/drawing/2014/main" xmlns="" id="{4C88112A-A167-4968-82F2-F97BC0C1427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5147892" y="5181433"/>
                <a:ext cx="127608" cy="81603"/>
              </a:xfrm>
              <a:custGeom>
                <a:avLst/>
                <a:gdLst>
                  <a:gd name="T0" fmla="*/ 24 w 39"/>
                  <a:gd name="T1" fmla="*/ 0 h 27"/>
                  <a:gd name="T2" fmla="*/ 20 w 39"/>
                  <a:gd name="T3" fmla="*/ 26 h 27"/>
                  <a:gd name="T4" fmla="*/ 24 w 39"/>
                  <a:gd name="T5" fmla="*/ 0 h 27"/>
                </a:gdLst>
                <a:ahLst/>
                <a:cxnLst>
                  <a:cxn ang="0">
                    <a:pos x="T0" y="T1"/>
                  </a:cxn>
                  <a:cxn ang="0">
                    <a:pos x="T2" y="T3"/>
                  </a:cxn>
                  <a:cxn ang="0">
                    <a:pos x="T4" y="T5"/>
                  </a:cxn>
                </a:cxnLst>
                <a:rect l="0" t="0" r="r" b="b"/>
                <a:pathLst>
                  <a:path w="39" h="27">
                    <a:moveTo>
                      <a:pt x="24" y="0"/>
                    </a:moveTo>
                    <a:cubicBezTo>
                      <a:pt x="39" y="3"/>
                      <a:pt x="36" y="27"/>
                      <a:pt x="20" y="26"/>
                    </a:cubicBezTo>
                    <a:cubicBezTo>
                      <a:pt x="0" y="19"/>
                      <a:pt x="4"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18" name="Freeform 123">
                <a:extLst>
                  <a:ext uri="{FF2B5EF4-FFF2-40B4-BE49-F238E27FC236}">
                    <a16:creationId xmlns:a16="http://schemas.microsoft.com/office/drawing/2014/main" xmlns="" id="{70762F5E-8A00-43C9-BA39-6120979C97B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5116764" y="6550524"/>
                <a:ext cx="140901" cy="93843"/>
              </a:xfrm>
              <a:custGeom>
                <a:avLst/>
                <a:gdLst>
                  <a:gd name="T0" fmla="*/ 26 w 43"/>
                  <a:gd name="T1" fmla="*/ 3 h 31"/>
                  <a:gd name="T2" fmla="*/ 40 w 43"/>
                  <a:gd name="T3" fmla="*/ 23 h 31"/>
                  <a:gd name="T4" fmla="*/ 26 w 43"/>
                  <a:gd name="T5" fmla="*/ 3 h 31"/>
                </a:gdLst>
                <a:ahLst/>
                <a:cxnLst>
                  <a:cxn ang="0">
                    <a:pos x="T0" y="T1"/>
                  </a:cxn>
                  <a:cxn ang="0">
                    <a:pos x="T2" y="T3"/>
                  </a:cxn>
                  <a:cxn ang="0">
                    <a:pos x="T4" y="T5"/>
                  </a:cxn>
                </a:cxnLst>
                <a:rect l="0" t="0" r="r" b="b"/>
                <a:pathLst>
                  <a:path w="43" h="31">
                    <a:moveTo>
                      <a:pt x="26" y="3"/>
                    </a:moveTo>
                    <a:cubicBezTo>
                      <a:pt x="35" y="0"/>
                      <a:pt x="43" y="17"/>
                      <a:pt x="40" y="23"/>
                    </a:cubicBezTo>
                    <a:cubicBezTo>
                      <a:pt x="20" y="31"/>
                      <a:pt x="0" y="15"/>
                      <a:pt x="26"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19" name="Freeform 130">
                <a:extLst>
                  <a:ext uri="{FF2B5EF4-FFF2-40B4-BE49-F238E27FC236}">
                    <a16:creationId xmlns:a16="http://schemas.microsoft.com/office/drawing/2014/main" xmlns="" id="{FF8A2826-692B-4C05-887D-46C093C5F726}"/>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5099069" y="6270875"/>
                <a:ext cx="157737" cy="81603"/>
              </a:xfrm>
              <a:custGeom>
                <a:avLst/>
                <a:gdLst>
                  <a:gd name="T0" fmla="*/ 31 w 48"/>
                  <a:gd name="T1" fmla="*/ 0 h 27"/>
                  <a:gd name="T2" fmla="*/ 18 w 48"/>
                  <a:gd name="T3" fmla="*/ 24 h 27"/>
                  <a:gd name="T4" fmla="*/ 31 w 48"/>
                  <a:gd name="T5" fmla="*/ 0 h 27"/>
                </a:gdLst>
                <a:ahLst/>
                <a:cxnLst>
                  <a:cxn ang="0">
                    <a:pos x="T0" y="T1"/>
                  </a:cxn>
                  <a:cxn ang="0">
                    <a:pos x="T2" y="T3"/>
                  </a:cxn>
                  <a:cxn ang="0">
                    <a:pos x="T4" y="T5"/>
                  </a:cxn>
                </a:cxnLst>
                <a:rect l="0" t="0" r="r" b="b"/>
                <a:pathLst>
                  <a:path w="48" h="27">
                    <a:moveTo>
                      <a:pt x="31" y="0"/>
                    </a:moveTo>
                    <a:cubicBezTo>
                      <a:pt x="48" y="10"/>
                      <a:pt x="32" y="27"/>
                      <a:pt x="18" y="24"/>
                    </a:cubicBezTo>
                    <a:cubicBezTo>
                      <a:pt x="0" y="14"/>
                      <a:pt x="18" y="0"/>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20" name="Freeform 131">
                <a:extLst>
                  <a:ext uri="{FF2B5EF4-FFF2-40B4-BE49-F238E27FC236}">
                    <a16:creationId xmlns:a16="http://schemas.microsoft.com/office/drawing/2014/main" xmlns="" id="{6D775C6F-B206-454B-A9E7-1454AD02C58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5152766" y="5712816"/>
                <a:ext cx="117860" cy="87315"/>
              </a:xfrm>
              <a:custGeom>
                <a:avLst/>
                <a:gdLst>
                  <a:gd name="T0" fmla="*/ 15 w 36"/>
                  <a:gd name="T1" fmla="*/ 0 h 29"/>
                  <a:gd name="T2" fmla="*/ 25 w 36"/>
                  <a:gd name="T3" fmla="*/ 15 h 29"/>
                  <a:gd name="T4" fmla="*/ 13 w 36"/>
                  <a:gd name="T5" fmla="*/ 21 h 29"/>
                  <a:gd name="T6" fmla="*/ 15 w 36"/>
                  <a:gd name="T7" fmla="*/ 0 h 29"/>
                </a:gdLst>
                <a:ahLst/>
                <a:cxnLst>
                  <a:cxn ang="0">
                    <a:pos x="T0" y="T1"/>
                  </a:cxn>
                  <a:cxn ang="0">
                    <a:pos x="T2" y="T3"/>
                  </a:cxn>
                  <a:cxn ang="0">
                    <a:pos x="T4" y="T5"/>
                  </a:cxn>
                  <a:cxn ang="0">
                    <a:pos x="T6" y="T7"/>
                  </a:cxn>
                </a:cxnLst>
                <a:rect l="0" t="0" r="r" b="b"/>
                <a:pathLst>
                  <a:path w="36" h="29">
                    <a:moveTo>
                      <a:pt x="15" y="0"/>
                    </a:moveTo>
                    <a:cubicBezTo>
                      <a:pt x="21" y="0"/>
                      <a:pt x="36" y="13"/>
                      <a:pt x="25" y="15"/>
                    </a:cubicBezTo>
                    <a:cubicBezTo>
                      <a:pt x="20" y="19"/>
                      <a:pt x="20" y="22"/>
                      <a:pt x="13" y="21"/>
                    </a:cubicBezTo>
                    <a:cubicBezTo>
                      <a:pt x="0" y="29"/>
                      <a:pt x="0" y="0"/>
                      <a:pt x="1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21" name="Freeform 132">
                <a:extLst>
                  <a:ext uri="{FF2B5EF4-FFF2-40B4-BE49-F238E27FC236}">
                    <a16:creationId xmlns:a16="http://schemas.microsoft.com/office/drawing/2014/main" xmlns="" id="{C3A26A01-2DCC-4B38-A10E-26BABD49FB8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5180334" y="4879442"/>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8"/>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22" name="Freeform 134">
                <a:extLst>
                  <a:ext uri="{FF2B5EF4-FFF2-40B4-BE49-F238E27FC236}">
                    <a16:creationId xmlns:a16="http://schemas.microsoft.com/office/drawing/2014/main" xmlns="" id="{9C23AEE9-E500-4883-8C53-3F3C714C877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5212148" y="4660845"/>
                <a:ext cx="124063" cy="117507"/>
              </a:xfrm>
              <a:custGeom>
                <a:avLst/>
                <a:gdLst>
                  <a:gd name="T0" fmla="*/ 20 w 38"/>
                  <a:gd name="T1" fmla="*/ 2 h 39"/>
                  <a:gd name="T2" fmla="*/ 38 w 38"/>
                  <a:gd name="T3" fmla="*/ 19 h 39"/>
                  <a:gd name="T4" fmla="*/ 20 w 38"/>
                  <a:gd name="T5" fmla="*/ 2 h 39"/>
                </a:gdLst>
                <a:ahLst/>
                <a:cxnLst>
                  <a:cxn ang="0">
                    <a:pos x="T0" y="T1"/>
                  </a:cxn>
                  <a:cxn ang="0">
                    <a:pos x="T2" y="T3"/>
                  </a:cxn>
                  <a:cxn ang="0">
                    <a:pos x="T4" y="T5"/>
                  </a:cxn>
                </a:cxnLst>
                <a:rect l="0" t="0" r="r" b="b"/>
                <a:pathLst>
                  <a:path w="38" h="39">
                    <a:moveTo>
                      <a:pt x="20" y="2"/>
                    </a:moveTo>
                    <a:cubicBezTo>
                      <a:pt x="34" y="0"/>
                      <a:pt x="38" y="8"/>
                      <a:pt x="38" y="19"/>
                    </a:cubicBezTo>
                    <a:cubicBezTo>
                      <a:pt x="24" y="39"/>
                      <a:pt x="0" y="13"/>
                      <a:pt x="20"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23" name="Freeform 135">
                <a:extLst>
                  <a:ext uri="{FF2B5EF4-FFF2-40B4-BE49-F238E27FC236}">
                    <a16:creationId xmlns:a16="http://schemas.microsoft.com/office/drawing/2014/main" xmlns="" id="{1E69432A-B7F1-4A9E-AB81-DF0F3D90565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5099302" y="6003317"/>
                <a:ext cx="128495" cy="84051"/>
              </a:xfrm>
              <a:custGeom>
                <a:avLst/>
                <a:gdLst>
                  <a:gd name="T0" fmla="*/ 21 w 39"/>
                  <a:gd name="T1" fmla="*/ 0 h 28"/>
                  <a:gd name="T2" fmla="*/ 6 w 39"/>
                  <a:gd name="T3" fmla="*/ 20 h 28"/>
                  <a:gd name="T4" fmla="*/ 21 w 39"/>
                  <a:gd name="T5" fmla="*/ 0 h 28"/>
                </a:gdLst>
                <a:ahLst/>
                <a:cxnLst>
                  <a:cxn ang="0">
                    <a:pos x="T0" y="T1"/>
                  </a:cxn>
                  <a:cxn ang="0">
                    <a:pos x="T2" y="T3"/>
                  </a:cxn>
                  <a:cxn ang="0">
                    <a:pos x="T4" y="T5"/>
                  </a:cxn>
                </a:cxnLst>
                <a:rect l="0" t="0" r="r" b="b"/>
                <a:pathLst>
                  <a:path w="39" h="28">
                    <a:moveTo>
                      <a:pt x="21" y="0"/>
                    </a:moveTo>
                    <a:cubicBezTo>
                      <a:pt x="39" y="12"/>
                      <a:pt x="22" y="28"/>
                      <a:pt x="6" y="20"/>
                    </a:cubicBezTo>
                    <a:cubicBezTo>
                      <a:pt x="0" y="7"/>
                      <a:pt x="7" y="0"/>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24" name="Freeform 141">
                <a:extLst>
                  <a:ext uri="{FF2B5EF4-FFF2-40B4-BE49-F238E27FC236}">
                    <a16:creationId xmlns:a16="http://schemas.microsoft.com/office/drawing/2014/main" xmlns="" id="{EF6B2D22-31D3-4A46-9FEE-11707637FE3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5195565" y="5417127"/>
                <a:ext cx="163941" cy="163205"/>
              </a:xfrm>
              <a:custGeom>
                <a:avLst/>
                <a:gdLst>
                  <a:gd name="T0" fmla="*/ 37 w 50"/>
                  <a:gd name="T1" fmla="*/ 3 h 54"/>
                  <a:gd name="T2" fmla="*/ 42 w 50"/>
                  <a:gd name="T3" fmla="*/ 17 h 54"/>
                  <a:gd name="T4" fmla="*/ 37 w 50"/>
                  <a:gd name="T5" fmla="*/ 3 h 54"/>
                </a:gdLst>
                <a:ahLst/>
                <a:cxnLst>
                  <a:cxn ang="0">
                    <a:pos x="T0" y="T1"/>
                  </a:cxn>
                  <a:cxn ang="0">
                    <a:pos x="T2" y="T3"/>
                  </a:cxn>
                  <a:cxn ang="0">
                    <a:pos x="T4" y="T5"/>
                  </a:cxn>
                </a:cxnLst>
                <a:rect l="0" t="0" r="r" b="b"/>
                <a:pathLst>
                  <a:path w="50" h="54">
                    <a:moveTo>
                      <a:pt x="37" y="3"/>
                    </a:moveTo>
                    <a:cubicBezTo>
                      <a:pt x="50" y="3"/>
                      <a:pt x="36" y="13"/>
                      <a:pt x="42" y="17"/>
                    </a:cubicBezTo>
                    <a:cubicBezTo>
                      <a:pt x="35" y="54"/>
                      <a:pt x="0" y="0"/>
                      <a:pt x="3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25" name="Freeform 91">
                <a:extLst>
                  <a:ext uri="{FF2B5EF4-FFF2-40B4-BE49-F238E27FC236}">
                    <a16:creationId xmlns:a16="http://schemas.microsoft.com/office/drawing/2014/main" xmlns="" id="{E398D485-564A-4781-AB3C-F82F8DCAA1F6}"/>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4910317" y="4059027"/>
                <a:ext cx="118747"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0" y="1"/>
                      <a:pt x="36" y="24"/>
                      <a:pt x="21" y="27"/>
                    </a:cubicBezTo>
                    <a:cubicBezTo>
                      <a:pt x="1" y="26"/>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26" name="Freeform 92">
                <a:extLst>
                  <a:ext uri="{FF2B5EF4-FFF2-40B4-BE49-F238E27FC236}">
                    <a16:creationId xmlns:a16="http://schemas.microsoft.com/office/drawing/2014/main" xmlns="" id="{E42E9689-0FB3-4E2C-82EE-74CEBDF013E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4846628" y="4293221"/>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27" name="Freeform 93">
                <a:extLst>
                  <a:ext uri="{FF2B5EF4-FFF2-40B4-BE49-F238E27FC236}">
                    <a16:creationId xmlns:a16="http://schemas.microsoft.com/office/drawing/2014/main" xmlns="" id="{0274E555-4D13-456B-98B5-04F759B8EDC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4864000" y="3429962"/>
                <a:ext cx="127608" cy="79154"/>
              </a:xfrm>
              <a:custGeom>
                <a:avLst/>
                <a:gdLst>
                  <a:gd name="T0" fmla="*/ 23 w 39"/>
                  <a:gd name="T1" fmla="*/ 0 h 26"/>
                  <a:gd name="T2" fmla="*/ 19 w 39"/>
                  <a:gd name="T3" fmla="*/ 26 h 26"/>
                  <a:gd name="T4" fmla="*/ 23 w 39"/>
                  <a:gd name="T5" fmla="*/ 0 h 26"/>
                </a:gdLst>
                <a:ahLst/>
                <a:cxnLst>
                  <a:cxn ang="0">
                    <a:pos x="T0" y="T1"/>
                  </a:cxn>
                  <a:cxn ang="0">
                    <a:pos x="T2" y="T3"/>
                  </a:cxn>
                  <a:cxn ang="0">
                    <a:pos x="T4" y="T5"/>
                  </a:cxn>
                </a:cxnLst>
                <a:rect l="0" t="0" r="r" b="b"/>
                <a:pathLst>
                  <a:path w="39" h="26">
                    <a:moveTo>
                      <a:pt x="23" y="0"/>
                    </a:moveTo>
                    <a:cubicBezTo>
                      <a:pt x="39" y="4"/>
                      <a:pt x="34" y="25"/>
                      <a:pt x="19" y="26"/>
                    </a:cubicBezTo>
                    <a:cubicBezTo>
                      <a:pt x="0" y="20"/>
                      <a:pt x="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28" name="Freeform 94">
                <a:extLst>
                  <a:ext uri="{FF2B5EF4-FFF2-40B4-BE49-F238E27FC236}">
                    <a16:creationId xmlns:a16="http://schemas.microsoft.com/office/drawing/2014/main" xmlns="" id="{06E5BA3D-3E1F-4FE4-BC2B-0DB609760F36}"/>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4956605" y="1482106"/>
                <a:ext cx="138242" cy="102819"/>
              </a:xfrm>
              <a:custGeom>
                <a:avLst/>
                <a:gdLst>
                  <a:gd name="T0" fmla="*/ 29 w 42"/>
                  <a:gd name="T1" fmla="*/ 1 h 34"/>
                  <a:gd name="T2" fmla="*/ 40 w 42"/>
                  <a:gd name="T3" fmla="*/ 20 h 34"/>
                  <a:gd name="T4" fmla="*/ 29 w 42"/>
                  <a:gd name="T5" fmla="*/ 1 h 34"/>
                </a:gdLst>
                <a:ahLst/>
                <a:cxnLst>
                  <a:cxn ang="0">
                    <a:pos x="T0" y="T1"/>
                  </a:cxn>
                  <a:cxn ang="0">
                    <a:pos x="T2" y="T3"/>
                  </a:cxn>
                  <a:cxn ang="0">
                    <a:pos x="T4" y="T5"/>
                  </a:cxn>
                </a:cxnLst>
                <a:rect l="0" t="0" r="r" b="b"/>
                <a:pathLst>
                  <a:path w="42" h="34">
                    <a:moveTo>
                      <a:pt x="29" y="1"/>
                    </a:moveTo>
                    <a:cubicBezTo>
                      <a:pt x="38" y="0"/>
                      <a:pt x="42" y="12"/>
                      <a:pt x="40" y="20"/>
                    </a:cubicBezTo>
                    <a:cubicBezTo>
                      <a:pt x="22" y="34"/>
                      <a:pt x="0" y="9"/>
                      <a:pt x="2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29" name="Freeform 95">
                <a:extLst>
                  <a:ext uri="{FF2B5EF4-FFF2-40B4-BE49-F238E27FC236}">
                    <a16:creationId xmlns:a16="http://schemas.microsoft.com/office/drawing/2014/main" xmlns="" id="{C198D14D-4BA7-4E8F-BDB8-79B41043286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4900291" y="3720536"/>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2"/>
                      <a:pt x="36"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30" name="Freeform 96">
                <a:extLst>
                  <a:ext uri="{FF2B5EF4-FFF2-40B4-BE49-F238E27FC236}">
                    <a16:creationId xmlns:a16="http://schemas.microsoft.com/office/drawing/2014/main" xmlns="" id="{C859906E-B199-44F0-9D99-5F612F77BC1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4905661" y="3174043"/>
                <a:ext cx="147104" cy="108531"/>
              </a:xfrm>
              <a:custGeom>
                <a:avLst/>
                <a:gdLst>
                  <a:gd name="T0" fmla="*/ 28 w 45"/>
                  <a:gd name="T1" fmla="*/ 0 h 36"/>
                  <a:gd name="T2" fmla="*/ 41 w 45"/>
                  <a:gd name="T3" fmla="*/ 20 h 36"/>
                  <a:gd name="T4" fmla="*/ 28 w 45"/>
                  <a:gd name="T5" fmla="*/ 0 h 36"/>
                </a:gdLst>
                <a:ahLst/>
                <a:cxnLst>
                  <a:cxn ang="0">
                    <a:pos x="T0" y="T1"/>
                  </a:cxn>
                  <a:cxn ang="0">
                    <a:pos x="T2" y="T3"/>
                  </a:cxn>
                  <a:cxn ang="0">
                    <a:pos x="T4" y="T5"/>
                  </a:cxn>
                </a:cxnLst>
                <a:rect l="0" t="0" r="r" b="b"/>
                <a:pathLst>
                  <a:path w="45" h="36">
                    <a:moveTo>
                      <a:pt x="28" y="0"/>
                    </a:moveTo>
                    <a:cubicBezTo>
                      <a:pt x="32" y="0"/>
                      <a:pt x="45" y="13"/>
                      <a:pt x="41" y="20"/>
                    </a:cubicBezTo>
                    <a:cubicBezTo>
                      <a:pt x="24" y="36"/>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31" name="Freeform 97">
                <a:extLst>
                  <a:ext uri="{FF2B5EF4-FFF2-40B4-BE49-F238E27FC236}">
                    <a16:creationId xmlns:a16="http://schemas.microsoft.com/office/drawing/2014/main" xmlns="" id="{7DE9344D-2C62-49B5-BDF3-E3BAB647C1D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4892927" y="1952135"/>
                <a:ext cx="190526" cy="121588"/>
              </a:xfrm>
              <a:custGeom>
                <a:avLst/>
                <a:gdLst>
                  <a:gd name="T0" fmla="*/ 42 w 58"/>
                  <a:gd name="T1" fmla="*/ 0 h 40"/>
                  <a:gd name="T2" fmla="*/ 53 w 58"/>
                  <a:gd name="T3" fmla="*/ 17 h 40"/>
                  <a:gd name="T4" fmla="*/ 42 w 58"/>
                  <a:gd name="T5" fmla="*/ 0 h 40"/>
                </a:gdLst>
                <a:ahLst/>
                <a:cxnLst>
                  <a:cxn ang="0">
                    <a:pos x="T0" y="T1"/>
                  </a:cxn>
                  <a:cxn ang="0">
                    <a:pos x="T2" y="T3"/>
                  </a:cxn>
                  <a:cxn ang="0">
                    <a:pos x="T4" y="T5"/>
                  </a:cxn>
                </a:cxnLst>
                <a:rect l="0" t="0" r="r" b="b"/>
                <a:pathLst>
                  <a:path w="58" h="40">
                    <a:moveTo>
                      <a:pt x="42" y="0"/>
                    </a:moveTo>
                    <a:cubicBezTo>
                      <a:pt x="52" y="0"/>
                      <a:pt x="50" y="9"/>
                      <a:pt x="53" y="17"/>
                    </a:cubicBezTo>
                    <a:cubicBezTo>
                      <a:pt x="58" y="40"/>
                      <a:pt x="0" y="6"/>
                      <a:pt x="4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32" name="Freeform 98">
                <a:extLst>
                  <a:ext uri="{FF2B5EF4-FFF2-40B4-BE49-F238E27FC236}">
                    <a16:creationId xmlns:a16="http://schemas.microsoft.com/office/drawing/2014/main" xmlns="" id="{0A0304C5-9A33-4719-9727-A8015E4223D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4892978" y="2513028"/>
                <a:ext cx="147990" cy="79154"/>
              </a:xfrm>
              <a:custGeom>
                <a:avLst/>
                <a:gdLst>
                  <a:gd name="T0" fmla="*/ 23 w 45"/>
                  <a:gd name="T1" fmla="*/ 0 h 26"/>
                  <a:gd name="T2" fmla="*/ 30 w 45"/>
                  <a:gd name="T3" fmla="*/ 26 h 26"/>
                  <a:gd name="T4" fmla="*/ 23 w 45"/>
                  <a:gd name="T5" fmla="*/ 0 h 26"/>
                </a:gdLst>
                <a:ahLst/>
                <a:cxnLst>
                  <a:cxn ang="0">
                    <a:pos x="T0" y="T1"/>
                  </a:cxn>
                  <a:cxn ang="0">
                    <a:pos x="T2" y="T3"/>
                  </a:cxn>
                  <a:cxn ang="0">
                    <a:pos x="T4" y="T5"/>
                  </a:cxn>
                </a:cxnLst>
                <a:rect l="0" t="0" r="r" b="b"/>
                <a:pathLst>
                  <a:path w="45" h="26">
                    <a:moveTo>
                      <a:pt x="23" y="0"/>
                    </a:moveTo>
                    <a:cubicBezTo>
                      <a:pt x="33" y="2"/>
                      <a:pt x="45" y="21"/>
                      <a:pt x="30" y="26"/>
                    </a:cubicBezTo>
                    <a:cubicBezTo>
                      <a:pt x="10" y="24"/>
                      <a:pt x="0" y="8"/>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33" name="Freeform 99">
                <a:extLst>
                  <a:ext uri="{FF2B5EF4-FFF2-40B4-BE49-F238E27FC236}">
                    <a16:creationId xmlns:a16="http://schemas.microsoft.com/office/drawing/2014/main" xmlns="" id="{5AF1FC2F-FEA1-4476-9EDF-47DAFB7A50A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4878303" y="2262736"/>
                <a:ext cx="219770" cy="121588"/>
              </a:xfrm>
              <a:custGeom>
                <a:avLst/>
                <a:gdLst>
                  <a:gd name="T0" fmla="*/ 36 w 67"/>
                  <a:gd name="T1" fmla="*/ 0 h 40"/>
                  <a:gd name="T2" fmla="*/ 44 w 67"/>
                  <a:gd name="T3" fmla="*/ 2 h 40"/>
                  <a:gd name="T4" fmla="*/ 31 w 67"/>
                  <a:gd name="T5" fmla="*/ 2 h 40"/>
                  <a:gd name="T6" fmla="*/ 36 w 67"/>
                  <a:gd name="T7" fmla="*/ 0 h 40"/>
                </a:gdLst>
                <a:ahLst/>
                <a:cxnLst>
                  <a:cxn ang="0">
                    <a:pos x="T0" y="T1"/>
                  </a:cxn>
                  <a:cxn ang="0">
                    <a:pos x="T2" y="T3"/>
                  </a:cxn>
                  <a:cxn ang="0">
                    <a:pos x="T4" y="T5"/>
                  </a:cxn>
                  <a:cxn ang="0">
                    <a:pos x="T6" y="T7"/>
                  </a:cxn>
                </a:cxnLst>
                <a:rect l="0" t="0" r="r" b="b"/>
                <a:pathLst>
                  <a:path w="67" h="40">
                    <a:moveTo>
                      <a:pt x="36" y="0"/>
                    </a:moveTo>
                    <a:cubicBezTo>
                      <a:pt x="39" y="3"/>
                      <a:pt x="41" y="0"/>
                      <a:pt x="44" y="2"/>
                    </a:cubicBezTo>
                    <a:cubicBezTo>
                      <a:pt x="67" y="40"/>
                      <a:pt x="0" y="25"/>
                      <a:pt x="31" y="2"/>
                    </a:cubicBezTo>
                    <a:cubicBezTo>
                      <a:pt x="24" y="11"/>
                      <a:pt x="31" y="5"/>
                      <a:pt x="3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34" name="Freeform 100">
                <a:extLst>
                  <a:ext uri="{FF2B5EF4-FFF2-40B4-BE49-F238E27FC236}">
                    <a16:creationId xmlns:a16="http://schemas.microsoft.com/office/drawing/2014/main" xmlns="" id="{38B91652-FE22-48C4-B5D4-38D86720481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4910069" y="2869898"/>
                <a:ext cx="128495" cy="93843"/>
              </a:xfrm>
              <a:custGeom>
                <a:avLst/>
                <a:gdLst>
                  <a:gd name="T0" fmla="*/ 28 w 39"/>
                  <a:gd name="T1" fmla="*/ 1 h 31"/>
                  <a:gd name="T2" fmla="*/ 39 w 39"/>
                  <a:gd name="T3" fmla="*/ 21 h 31"/>
                  <a:gd name="T4" fmla="*/ 28 w 39"/>
                  <a:gd name="T5" fmla="*/ 1 h 31"/>
                </a:gdLst>
                <a:ahLst/>
                <a:cxnLst>
                  <a:cxn ang="0">
                    <a:pos x="T0" y="T1"/>
                  </a:cxn>
                  <a:cxn ang="0">
                    <a:pos x="T2" y="T3"/>
                  </a:cxn>
                  <a:cxn ang="0">
                    <a:pos x="T4" y="T5"/>
                  </a:cxn>
                </a:cxnLst>
                <a:rect l="0" t="0" r="r" b="b"/>
                <a:pathLst>
                  <a:path w="39" h="31">
                    <a:moveTo>
                      <a:pt x="28" y="1"/>
                    </a:moveTo>
                    <a:cubicBezTo>
                      <a:pt x="38" y="0"/>
                      <a:pt x="38" y="12"/>
                      <a:pt x="39" y="21"/>
                    </a:cubicBezTo>
                    <a:cubicBezTo>
                      <a:pt x="18" y="31"/>
                      <a:pt x="0" y="12"/>
                      <a:pt x="28"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35" name="Freeform 101">
                <a:extLst>
                  <a:ext uri="{FF2B5EF4-FFF2-40B4-BE49-F238E27FC236}">
                    <a16:creationId xmlns:a16="http://schemas.microsoft.com/office/drawing/2014/main" xmlns="" id="{FEC87305-2672-4C8F-B2BC-77BEF7CAA52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4905605" y="1673932"/>
                <a:ext cx="138242" cy="81603"/>
              </a:xfrm>
              <a:custGeom>
                <a:avLst/>
                <a:gdLst>
                  <a:gd name="T0" fmla="*/ 22 w 42"/>
                  <a:gd name="T1" fmla="*/ 0 h 27"/>
                  <a:gd name="T2" fmla="*/ 14 w 42"/>
                  <a:gd name="T3" fmla="*/ 25 h 27"/>
                  <a:gd name="T4" fmla="*/ 22 w 42"/>
                  <a:gd name="T5" fmla="*/ 0 h 27"/>
                </a:gdLst>
                <a:ahLst/>
                <a:cxnLst>
                  <a:cxn ang="0">
                    <a:pos x="T0" y="T1"/>
                  </a:cxn>
                  <a:cxn ang="0">
                    <a:pos x="T2" y="T3"/>
                  </a:cxn>
                  <a:cxn ang="0">
                    <a:pos x="T4" y="T5"/>
                  </a:cxn>
                </a:cxnLst>
                <a:rect l="0" t="0" r="r" b="b"/>
                <a:pathLst>
                  <a:path w="42" h="27">
                    <a:moveTo>
                      <a:pt x="22" y="0"/>
                    </a:moveTo>
                    <a:cubicBezTo>
                      <a:pt x="42" y="7"/>
                      <a:pt x="28" y="27"/>
                      <a:pt x="14" y="25"/>
                    </a:cubicBezTo>
                    <a:cubicBezTo>
                      <a:pt x="0" y="18"/>
                      <a:pt x="9" y="2"/>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36" name="Freeform 102">
                <a:extLst>
                  <a:ext uri="{FF2B5EF4-FFF2-40B4-BE49-F238E27FC236}">
                    <a16:creationId xmlns:a16="http://schemas.microsoft.com/office/drawing/2014/main" xmlns="" id="{1A2BFD99-5599-4428-AE9A-0CD93BE8437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4926311" y="1013182"/>
                <a:ext cx="121406" cy="99554"/>
              </a:xfrm>
              <a:custGeom>
                <a:avLst/>
                <a:gdLst>
                  <a:gd name="T0" fmla="*/ 21 w 37"/>
                  <a:gd name="T1" fmla="*/ 0 h 33"/>
                  <a:gd name="T2" fmla="*/ 19 w 37"/>
                  <a:gd name="T3" fmla="*/ 23 h 33"/>
                  <a:gd name="T4" fmla="*/ 21 w 37"/>
                  <a:gd name="T5" fmla="*/ 0 h 33"/>
                </a:gdLst>
                <a:ahLst/>
                <a:cxnLst>
                  <a:cxn ang="0">
                    <a:pos x="T0" y="T1"/>
                  </a:cxn>
                  <a:cxn ang="0">
                    <a:pos x="T2" y="T3"/>
                  </a:cxn>
                  <a:cxn ang="0">
                    <a:pos x="T4" y="T5"/>
                  </a:cxn>
                </a:cxnLst>
                <a:rect l="0" t="0" r="r" b="b"/>
                <a:pathLst>
                  <a:path w="37" h="33">
                    <a:moveTo>
                      <a:pt x="21" y="0"/>
                    </a:moveTo>
                    <a:cubicBezTo>
                      <a:pt x="37" y="0"/>
                      <a:pt x="29" y="33"/>
                      <a:pt x="19" y="23"/>
                    </a:cubicBezTo>
                    <a:cubicBezTo>
                      <a:pt x="0" y="30"/>
                      <a:pt x="3" y="0"/>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37" name="Freeform 103">
                <a:extLst>
                  <a:ext uri="{FF2B5EF4-FFF2-40B4-BE49-F238E27FC236}">
                    <a16:creationId xmlns:a16="http://schemas.microsoft.com/office/drawing/2014/main" xmlns="" id="{DCD49EB5-00BF-46E0-9D96-BCB86312656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4923859" y="821909"/>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38" name="Freeform 104">
                <a:extLst>
                  <a:ext uri="{FF2B5EF4-FFF2-40B4-BE49-F238E27FC236}">
                    <a16:creationId xmlns:a16="http://schemas.microsoft.com/office/drawing/2014/main" xmlns="" id="{CB4FB97A-A1DB-4023-AB96-10542828912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4942211" y="4388103"/>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39" name="Freeform 113">
                <a:extLst>
                  <a:ext uri="{FF2B5EF4-FFF2-40B4-BE49-F238E27FC236}">
                    <a16:creationId xmlns:a16="http://schemas.microsoft.com/office/drawing/2014/main" xmlns="" id="{334C9D5B-2B2A-4675-B043-C8C1391502D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4988211" y="1996920"/>
                <a:ext cx="9748" cy="8977"/>
              </a:xfrm>
              <a:custGeom>
                <a:avLst/>
                <a:gdLst>
                  <a:gd name="T0" fmla="*/ 1 w 3"/>
                  <a:gd name="T1" fmla="*/ 0 h 3"/>
                  <a:gd name="T2" fmla="*/ 3 w 3"/>
                  <a:gd name="T3" fmla="*/ 1 h 3"/>
                  <a:gd name="T4" fmla="*/ 1 w 3"/>
                  <a:gd name="T5" fmla="*/ 0 h 3"/>
                </a:gdLst>
                <a:ahLst/>
                <a:cxnLst>
                  <a:cxn ang="0">
                    <a:pos x="T0" y="T1"/>
                  </a:cxn>
                  <a:cxn ang="0">
                    <a:pos x="T2" y="T3"/>
                  </a:cxn>
                  <a:cxn ang="0">
                    <a:pos x="T4" y="T5"/>
                  </a:cxn>
                </a:cxnLst>
                <a:rect l="0" t="0" r="r" b="b"/>
                <a:pathLst>
                  <a:path w="3" h="3">
                    <a:moveTo>
                      <a:pt x="1" y="0"/>
                    </a:moveTo>
                    <a:cubicBezTo>
                      <a:pt x="1" y="0"/>
                      <a:pt x="2" y="1"/>
                      <a:pt x="3" y="1"/>
                    </a:cubicBezTo>
                    <a:cubicBezTo>
                      <a:pt x="2" y="3"/>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40" name="Freeform 114">
                <a:extLst>
                  <a:ext uri="{FF2B5EF4-FFF2-40B4-BE49-F238E27FC236}">
                    <a16:creationId xmlns:a16="http://schemas.microsoft.com/office/drawing/2014/main" xmlns="" id="{851BA980-47E0-40B6-9D5A-F75CB7CD752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4988351" y="3233870"/>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2"/>
                      <a:pt x="1" y="2"/>
                    </a:cubicBezTo>
                    <a:cubicBezTo>
                      <a:pt x="0" y="2"/>
                      <a:pt x="0" y="1"/>
                      <a:pt x="0"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41" name="Freeform 115">
                <a:extLst>
                  <a:ext uri="{FF2B5EF4-FFF2-40B4-BE49-F238E27FC236}">
                    <a16:creationId xmlns:a16="http://schemas.microsoft.com/office/drawing/2014/main" xmlns="" id="{1A98411D-E0A6-487C-8C26-289508999E7F}"/>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4994064" y="2571016"/>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42" name="Freeform 117">
                <a:extLst>
                  <a:ext uri="{FF2B5EF4-FFF2-40B4-BE49-F238E27FC236}">
                    <a16:creationId xmlns:a16="http://schemas.microsoft.com/office/drawing/2014/main" xmlns="" id="{EEFC03BB-32F8-4AE1-BAEA-DC3370E8A658}"/>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5005862" y="875337"/>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1"/>
                      <a:pt x="1" y="2"/>
                    </a:cubicBezTo>
                    <a:cubicBezTo>
                      <a:pt x="0" y="2"/>
                      <a:pt x="0" y="1"/>
                      <a:pt x="0"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43" name="Freeform 118">
                <a:extLst>
                  <a:ext uri="{FF2B5EF4-FFF2-40B4-BE49-F238E27FC236}">
                    <a16:creationId xmlns:a16="http://schemas.microsoft.com/office/drawing/2014/main" xmlns="" id="{08D27179-6F82-4F67-B2A3-1B6769A9401D}"/>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4992382" y="207072"/>
                <a:ext cx="131153" cy="96290"/>
              </a:xfrm>
              <a:custGeom>
                <a:avLst/>
                <a:gdLst>
                  <a:gd name="T0" fmla="*/ 22 w 40"/>
                  <a:gd name="T1" fmla="*/ 0 h 32"/>
                  <a:gd name="T2" fmla="*/ 16 w 40"/>
                  <a:gd name="T3" fmla="*/ 25 h 32"/>
                  <a:gd name="T4" fmla="*/ 22 w 40"/>
                  <a:gd name="T5" fmla="*/ 0 h 32"/>
                </a:gdLst>
                <a:ahLst/>
                <a:cxnLst>
                  <a:cxn ang="0">
                    <a:pos x="T0" y="T1"/>
                  </a:cxn>
                  <a:cxn ang="0">
                    <a:pos x="T2" y="T3"/>
                  </a:cxn>
                  <a:cxn ang="0">
                    <a:pos x="T4" y="T5"/>
                  </a:cxn>
                </a:cxnLst>
                <a:rect l="0" t="0" r="r" b="b"/>
                <a:pathLst>
                  <a:path w="40" h="32">
                    <a:moveTo>
                      <a:pt x="22" y="0"/>
                    </a:moveTo>
                    <a:cubicBezTo>
                      <a:pt x="40" y="3"/>
                      <a:pt x="40" y="32"/>
                      <a:pt x="16" y="25"/>
                    </a:cubicBezTo>
                    <a:cubicBezTo>
                      <a:pt x="0" y="7"/>
                      <a:pt x="14"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44" name="Freeform 119">
                <a:extLst>
                  <a:ext uri="{FF2B5EF4-FFF2-40B4-BE49-F238E27FC236}">
                    <a16:creationId xmlns:a16="http://schemas.microsoft.com/office/drawing/2014/main" xmlns="" id="{3A72A9C2-C35D-4C07-9AA8-9DBD48A9F34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4962217" y="364942"/>
                <a:ext cx="127608" cy="150965"/>
              </a:xfrm>
              <a:custGeom>
                <a:avLst/>
                <a:gdLst>
                  <a:gd name="T0" fmla="*/ 13 w 39"/>
                  <a:gd name="T1" fmla="*/ 6 h 50"/>
                  <a:gd name="T2" fmla="*/ 0 w 39"/>
                  <a:gd name="T3" fmla="*/ 23 h 50"/>
                  <a:gd name="T4" fmla="*/ 13 w 39"/>
                  <a:gd name="T5" fmla="*/ 6 h 50"/>
                </a:gdLst>
                <a:ahLst/>
                <a:cxnLst>
                  <a:cxn ang="0">
                    <a:pos x="T0" y="T1"/>
                  </a:cxn>
                  <a:cxn ang="0">
                    <a:pos x="T2" y="T3"/>
                  </a:cxn>
                  <a:cxn ang="0">
                    <a:pos x="T4" y="T5"/>
                  </a:cxn>
                </a:cxnLst>
                <a:rect l="0" t="0" r="r" b="b"/>
                <a:pathLst>
                  <a:path w="39" h="50">
                    <a:moveTo>
                      <a:pt x="13" y="6"/>
                    </a:moveTo>
                    <a:cubicBezTo>
                      <a:pt x="39" y="10"/>
                      <a:pt x="16" y="50"/>
                      <a:pt x="0" y="23"/>
                    </a:cubicBezTo>
                    <a:cubicBezTo>
                      <a:pt x="1" y="0"/>
                      <a:pt x="5" y="14"/>
                      <a:pt x="13"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45" name="Freeform 120">
                <a:extLst>
                  <a:ext uri="{FF2B5EF4-FFF2-40B4-BE49-F238E27FC236}">
                    <a16:creationId xmlns:a16="http://schemas.microsoft.com/office/drawing/2014/main" xmlns="" id="{DAAC5A3F-FD71-47B4-BE53-F50F9E16E9D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5195988" y="2932103"/>
                <a:ext cx="121406" cy="66913"/>
              </a:xfrm>
              <a:custGeom>
                <a:avLst/>
                <a:gdLst>
                  <a:gd name="T0" fmla="*/ 19 w 37"/>
                  <a:gd name="T1" fmla="*/ 0 h 22"/>
                  <a:gd name="T2" fmla="*/ 20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2"/>
                      <a:pt x="37" y="21"/>
                      <a:pt x="20" y="22"/>
                    </a:cubicBezTo>
                    <a:cubicBezTo>
                      <a:pt x="7" y="18"/>
                      <a:pt x="0" y="6"/>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46" name="Freeform 121">
                <a:extLst>
                  <a:ext uri="{FF2B5EF4-FFF2-40B4-BE49-F238E27FC236}">
                    <a16:creationId xmlns:a16="http://schemas.microsoft.com/office/drawing/2014/main" xmlns="" id="{8221D202-043C-4AE8-93D8-5B5734C27CE8}"/>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5220864" y="3136490"/>
                <a:ext cx="133812" cy="84866"/>
              </a:xfrm>
              <a:custGeom>
                <a:avLst/>
                <a:gdLst>
                  <a:gd name="T0" fmla="*/ 26 w 41"/>
                  <a:gd name="T1" fmla="*/ 0 h 28"/>
                  <a:gd name="T2" fmla="*/ 38 w 41"/>
                  <a:gd name="T3" fmla="*/ 19 h 28"/>
                  <a:gd name="T4" fmla="*/ 26 w 41"/>
                  <a:gd name="T5" fmla="*/ 0 h 28"/>
                </a:gdLst>
                <a:ahLst/>
                <a:cxnLst>
                  <a:cxn ang="0">
                    <a:pos x="T0" y="T1"/>
                  </a:cxn>
                  <a:cxn ang="0">
                    <a:pos x="T2" y="T3"/>
                  </a:cxn>
                  <a:cxn ang="0">
                    <a:pos x="T4" y="T5"/>
                  </a:cxn>
                </a:cxnLst>
                <a:rect l="0" t="0" r="r" b="b"/>
                <a:pathLst>
                  <a:path w="41" h="28">
                    <a:moveTo>
                      <a:pt x="26" y="0"/>
                    </a:moveTo>
                    <a:cubicBezTo>
                      <a:pt x="33" y="0"/>
                      <a:pt x="41" y="10"/>
                      <a:pt x="38" y="19"/>
                    </a:cubicBezTo>
                    <a:cubicBezTo>
                      <a:pt x="16" y="28"/>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47" name="Freeform 125">
                <a:extLst>
                  <a:ext uri="{FF2B5EF4-FFF2-40B4-BE49-F238E27FC236}">
                    <a16:creationId xmlns:a16="http://schemas.microsoft.com/office/drawing/2014/main" xmlns="" id="{AD44AA57-54C3-4577-9097-76941D45684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5207177" y="4430827"/>
                <a:ext cx="147990" cy="79154"/>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9"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48" name="Freeform 126">
                <a:extLst>
                  <a:ext uri="{FF2B5EF4-FFF2-40B4-BE49-F238E27FC236}">
                    <a16:creationId xmlns:a16="http://schemas.microsoft.com/office/drawing/2014/main" xmlns="" id="{9D36A78B-F92E-4C53-91A3-0E61393906E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5217238" y="3492243"/>
                <a:ext cx="151535" cy="79154"/>
              </a:xfrm>
              <a:custGeom>
                <a:avLst/>
                <a:gdLst>
                  <a:gd name="T0" fmla="*/ 23 w 46"/>
                  <a:gd name="T1" fmla="*/ 0 h 26"/>
                  <a:gd name="T2" fmla="*/ 29 w 46"/>
                  <a:gd name="T3" fmla="*/ 26 h 26"/>
                  <a:gd name="T4" fmla="*/ 23 w 46"/>
                  <a:gd name="T5" fmla="*/ 0 h 26"/>
                </a:gdLst>
                <a:ahLst/>
                <a:cxnLst>
                  <a:cxn ang="0">
                    <a:pos x="T0" y="T1"/>
                  </a:cxn>
                  <a:cxn ang="0">
                    <a:pos x="T2" y="T3"/>
                  </a:cxn>
                  <a:cxn ang="0">
                    <a:pos x="T4" y="T5"/>
                  </a:cxn>
                </a:cxnLst>
                <a:rect l="0" t="0" r="r" b="b"/>
                <a:pathLst>
                  <a:path w="46" h="26">
                    <a:moveTo>
                      <a:pt x="23" y="0"/>
                    </a:moveTo>
                    <a:cubicBezTo>
                      <a:pt x="32" y="2"/>
                      <a:pt x="46" y="22"/>
                      <a:pt x="29" y="26"/>
                    </a:cubicBezTo>
                    <a:cubicBezTo>
                      <a:pt x="10" y="24"/>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49" name="Freeform 127">
                <a:extLst>
                  <a:ext uri="{FF2B5EF4-FFF2-40B4-BE49-F238E27FC236}">
                    <a16:creationId xmlns:a16="http://schemas.microsoft.com/office/drawing/2014/main" xmlns="" id="{742F3903-0E3B-4809-BBC8-82A2946EE51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5224327" y="2524548"/>
                <a:ext cx="137356" cy="79154"/>
              </a:xfrm>
              <a:custGeom>
                <a:avLst/>
                <a:gdLst>
                  <a:gd name="T0" fmla="*/ 28 w 42"/>
                  <a:gd name="T1" fmla="*/ 0 h 26"/>
                  <a:gd name="T2" fmla="*/ 23 w 42"/>
                  <a:gd name="T3" fmla="*/ 26 h 26"/>
                  <a:gd name="T4" fmla="*/ 28 w 42"/>
                  <a:gd name="T5" fmla="*/ 0 h 26"/>
                </a:gdLst>
                <a:ahLst/>
                <a:cxnLst>
                  <a:cxn ang="0">
                    <a:pos x="T0" y="T1"/>
                  </a:cxn>
                  <a:cxn ang="0">
                    <a:pos x="T2" y="T3"/>
                  </a:cxn>
                  <a:cxn ang="0">
                    <a:pos x="T4" y="T5"/>
                  </a:cxn>
                </a:cxnLst>
                <a:rect l="0" t="0" r="r" b="b"/>
                <a:pathLst>
                  <a:path w="42" h="26">
                    <a:moveTo>
                      <a:pt x="28" y="0"/>
                    </a:moveTo>
                    <a:cubicBezTo>
                      <a:pt x="42" y="4"/>
                      <a:pt x="38" y="23"/>
                      <a:pt x="23" y="26"/>
                    </a:cubicBezTo>
                    <a:cubicBezTo>
                      <a:pt x="0" y="26"/>
                      <a:pt x="8"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50" name="Freeform 128">
                <a:extLst>
                  <a:ext uri="{FF2B5EF4-FFF2-40B4-BE49-F238E27FC236}">
                    <a16:creationId xmlns:a16="http://schemas.microsoft.com/office/drawing/2014/main" xmlns="" id="{186B975A-3F8E-4DD7-A9D0-4C65C8EEE37D}"/>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5230284" y="4000867"/>
                <a:ext cx="131153" cy="78339"/>
              </a:xfrm>
              <a:custGeom>
                <a:avLst/>
                <a:gdLst>
                  <a:gd name="T0" fmla="*/ 18 w 40"/>
                  <a:gd name="T1" fmla="*/ 0 h 26"/>
                  <a:gd name="T2" fmla="*/ 7 w 40"/>
                  <a:gd name="T3" fmla="*/ 20 h 26"/>
                  <a:gd name="T4" fmla="*/ 18 w 40"/>
                  <a:gd name="T5" fmla="*/ 0 h 26"/>
                </a:gdLst>
                <a:ahLst/>
                <a:cxnLst>
                  <a:cxn ang="0">
                    <a:pos x="T0" y="T1"/>
                  </a:cxn>
                  <a:cxn ang="0">
                    <a:pos x="T2" y="T3"/>
                  </a:cxn>
                  <a:cxn ang="0">
                    <a:pos x="T4" y="T5"/>
                  </a:cxn>
                </a:cxnLst>
                <a:rect l="0" t="0" r="r" b="b"/>
                <a:pathLst>
                  <a:path w="40" h="26">
                    <a:moveTo>
                      <a:pt x="18" y="0"/>
                    </a:moveTo>
                    <a:cubicBezTo>
                      <a:pt x="40" y="9"/>
                      <a:pt x="28" y="26"/>
                      <a:pt x="7" y="20"/>
                    </a:cubicBezTo>
                    <a:cubicBezTo>
                      <a:pt x="0" y="8"/>
                      <a:pt x="6" y="1"/>
                      <a:pt x="1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51" name="Freeform 129">
                <a:extLst>
                  <a:ext uri="{FF2B5EF4-FFF2-40B4-BE49-F238E27FC236}">
                    <a16:creationId xmlns:a16="http://schemas.microsoft.com/office/drawing/2014/main" xmlns="" id="{53CBA2A1-7FB6-4A23-8A20-A42E6EDAE18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5237370" y="2029148"/>
                <a:ext cx="147990" cy="109348"/>
              </a:xfrm>
              <a:custGeom>
                <a:avLst/>
                <a:gdLst>
                  <a:gd name="T0" fmla="*/ 28 w 45"/>
                  <a:gd name="T1" fmla="*/ 0 h 36"/>
                  <a:gd name="T2" fmla="*/ 42 w 45"/>
                  <a:gd name="T3" fmla="*/ 20 h 36"/>
                  <a:gd name="T4" fmla="*/ 28 w 45"/>
                  <a:gd name="T5" fmla="*/ 0 h 36"/>
                </a:gdLst>
                <a:ahLst/>
                <a:cxnLst>
                  <a:cxn ang="0">
                    <a:pos x="T0" y="T1"/>
                  </a:cxn>
                  <a:cxn ang="0">
                    <a:pos x="T2" y="T3"/>
                  </a:cxn>
                  <a:cxn ang="0">
                    <a:pos x="T4" y="T5"/>
                  </a:cxn>
                </a:cxnLst>
                <a:rect l="0" t="0" r="r" b="b"/>
                <a:pathLst>
                  <a:path w="45" h="36">
                    <a:moveTo>
                      <a:pt x="28" y="0"/>
                    </a:moveTo>
                    <a:cubicBezTo>
                      <a:pt x="34" y="1"/>
                      <a:pt x="45" y="11"/>
                      <a:pt x="42" y="20"/>
                    </a:cubicBezTo>
                    <a:cubicBezTo>
                      <a:pt x="25" y="36"/>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52" name="Freeform 133">
                <a:extLst>
                  <a:ext uri="{FF2B5EF4-FFF2-40B4-BE49-F238E27FC236}">
                    <a16:creationId xmlns:a16="http://schemas.microsoft.com/office/drawing/2014/main" xmlns="" id="{75301278-43CC-4277-9AC8-FCD38CDA641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5247176" y="2232138"/>
                <a:ext cx="137356"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53" name="Freeform 136">
                <a:extLst>
                  <a:ext uri="{FF2B5EF4-FFF2-40B4-BE49-F238E27FC236}">
                    <a16:creationId xmlns:a16="http://schemas.microsoft.com/office/drawing/2014/main" xmlns="" id="{F900E944-25D8-4F7D-A827-D0C8CD9FF8C8}"/>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5248785" y="1153671"/>
                <a:ext cx="127608" cy="69362"/>
              </a:xfrm>
              <a:custGeom>
                <a:avLst/>
                <a:gdLst>
                  <a:gd name="T0" fmla="*/ 21 w 39"/>
                  <a:gd name="T1" fmla="*/ 0 h 23"/>
                  <a:gd name="T2" fmla="*/ 22 w 39"/>
                  <a:gd name="T3" fmla="*/ 23 h 23"/>
                  <a:gd name="T4" fmla="*/ 21 w 39"/>
                  <a:gd name="T5" fmla="*/ 0 h 23"/>
                </a:gdLst>
                <a:ahLst/>
                <a:cxnLst>
                  <a:cxn ang="0">
                    <a:pos x="T0" y="T1"/>
                  </a:cxn>
                  <a:cxn ang="0">
                    <a:pos x="T2" y="T3"/>
                  </a:cxn>
                  <a:cxn ang="0">
                    <a:pos x="T4" y="T5"/>
                  </a:cxn>
                </a:cxnLst>
                <a:rect l="0" t="0" r="r" b="b"/>
                <a:pathLst>
                  <a:path w="39" h="23">
                    <a:moveTo>
                      <a:pt x="21" y="0"/>
                    </a:moveTo>
                    <a:cubicBezTo>
                      <a:pt x="37" y="0"/>
                      <a:pt x="39" y="22"/>
                      <a:pt x="22" y="23"/>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54" name="Freeform 137">
                <a:extLst>
                  <a:ext uri="{FF2B5EF4-FFF2-40B4-BE49-F238E27FC236}">
                    <a16:creationId xmlns:a16="http://schemas.microsoft.com/office/drawing/2014/main" xmlns="" id="{42C247B0-F908-4B9C-B1AA-18775DA2BD8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5264290" y="1479060"/>
                <a:ext cx="127608" cy="93843"/>
              </a:xfrm>
              <a:custGeom>
                <a:avLst/>
                <a:gdLst>
                  <a:gd name="T0" fmla="*/ 23 w 39"/>
                  <a:gd name="T1" fmla="*/ 0 h 31"/>
                  <a:gd name="T2" fmla="*/ 17 w 39"/>
                  <a:gd name="T3" fmla="*/ 26 h 31"/>
                  <a:gd name="T4" fmla="*/ 23 w 39"/>
                  <a:gd name="T5" fmla="*/ 0 h 31"/>
                </a:gdLst>
                <a:ahLst/>
                <a:cxnLst>
                  <a:cxn ang="0">
                    <a:pos x="T0" y="T1"/>
                  </a:cxn>
                  <a:cxn ang="0">
                    <a:pos x="T2" y="T3"/>
                  </a:cxn>
                  <a:cxn ang="0">
                    <a:pos x="T4" y="T5"/>
                  </a:cxn>
                </a:cxnLst>
                <a:rect l="0" t="0" r="r" b="b"/>
                <a:pathLst>
                  <a:path w="39" h="31">
                    <a:moveTo>
                      <a:pt x="23" y="0"/>
                    </a:moveTo>
                    <a:cubicBezTo>
                      <a:pt x="39" y="3"/>
                      <a:pt x="39" y="31"/>
                      <a:pt x="17" y="26"/>
                    </a:cubicBezTo>
                    <a:cubicBezTo>
                      <a:pt x="0" y="6"/>
                      <a:pt x="15" y="5"/>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55" name="Freeform 138">
                <a:extLst>
                  <a:ext uri="{FF2B5EF4-FFF2-40B4-BE49-F238E27FC236}">
                    <a16:creationId xmlns:a16="http://schemas.microsoft.com/office/drawing/2014/main" xmlns="" id="{94D3BA7A-ED1A-4D22-BE04-89CA04630C5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5264269" y="1743835"/>
                <a:ext cx="117860" cy="79154"/>
              </a:xfrm>
              <a:custGeom>
                <a:avLst/>
                <a:gdLst>
                  <a:gd name="T0" fmla="*/ 21 w 36"/>
                  <a:gd name="T1" fmla="*/ 0 h 26"/>
                  <a:gd name="T2" fmla="*/ 21 w 36"/>
                  <a:gd name="T3" fmla="*/ 26 h 26"/>
                  <a:gd name="T4" fmla="*/ 21 w 36"/>
                  <a:gd name="T5" fmla="*/ 0 h 26"/>
                </a:gdLst>
                <a:ahLst/>
                <a:cxnLst>
                  <a:cxn ang="0">
                    <a:pos x="T0" y="T1"/>
                  </a:cxn>
                  <a:cxn ang="0">
                    <a:pos x="T2" y="T3"/>
                  </a:cxn>
                  <a:cxn ang="0">
                    <a:pos x="T4" y="T5"/>
                  </a:cxn>
                </a:cxnLst>
                <a:rect l="0" t="0" r="r" b="b"/>
                <a:pathLst>
                  <a:path w="36" h="26">
                    <a:moveTo>
                      <a:pt x="21" y="0"/>
                    </a:moveTo>
                    <a:cubicBezTo>
                      <a:pt x="32" y="4"/>
                      <a:pt x="36" y="23"/>
                      <a:pt x="21" y="26"/>
                    </a:cubicBezTo>
                    <a:cubicBezTo>
                      <a:pt x="1" y="24"/>
                      <a:pt x="0" y="2"/>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56" name="Freeform 139">
                <a:extLst>
                  <a:ext uri="{FF2B5EF4-FFF2-40B4-BE49-F238E27FC236}">
                    <a16:creationId xmlns:a16="http://schemas.microsoft.com/office/drawing/2014/main" xmlns="" id="{2BAE65E1-6B02-4334-91D2-CD3CB6FBF45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5268230" y="211560"/>
                <a:ext cx="131153" cy="87315"/>
              </a:xfrm>
              <a:custGeom>
                <a:avLst/>
                <a:gdLst>
                  <a:gd name="T0" fmla="*/ 24 w 40"/>
                  <a:gd name="T1" fmla="*/ 0 h 29"/>
                  <a:gd name="T2" fmla="*/ 19 w 40"/>
                  <a:gd name="T3" fmla="*/ 26 h 29"/>
                  <a:gd name="T4" fmla="*/ 24 w 40"/>
                  <a:gd name="T5" fmla="*/ 0 h 29"/>
                </a:gdLst>
                <a:ahLst/>
                <a:cxnLst>
                  <a:cxn ang="0">
                    <a:pos x="T0" y="T1"/>
                  </a:cxn>
                  <a:cxn ang="0">
                    <a:pos x="T2" y="T3"/>
                  </a:cxn>
                  <a:cxn ang="0">
                    <a:pos x="T4" y="T5"/>
                  </a:cxn>
                </a:cxnLst>
                <a:rect l="0" t="0" r="r" b="b"/>
                <a:pathLst>
                  <a:path w="40" h="29">
                    <a:moveTo>
                      <a:pt x="24" y="0"/>
                    </a:moveTo>
                    <a:cubicBezTo>
                      <a:pt x="40" y="2"/>
                      <a:pt x="34" y="29"/>
                      <a:pt x="19" y="26"/>
                    </a:cubicBezTo>
                    <a:cubicBezTo>
                      <a:pt x="0" y="19"/>
                      <a:pt x="4" y="2"/>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57" name="Freeform 140">
                <a:extLst>
                  <a:ext uri="{FF2B5EF4-FFF2-40B4-BE49-F238E27FC236}">
                    <a16:creationId xmlns:a16="http://schemas.microsoft.com/office/drawing/2014/main" xmlns="" id="{FC705738-DA53-4896-AEA0-88F3D8E3D15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5272880" y="3745980"/>
                <a:ext cx="137356" cy="96290"/>
              </a:xfrm>
              <a:custGeom>
                <a:avLst/>
                <a:gdLst>
                  <a:gd name="T0" fmla="*/ 25 w 42"/>
                  <a:gd name="T1" fmla="*/ 0 h 32"/>
                  <a:gd name="T2" fmla="*/ 4 w 42"/>
                  <a:gd name="T3" fmla="*/ 18 h 32"/>
                  <a:gd name="T4" fmla="*/ 25 w 42"/>
                  <a:gd name="T5" fmla="*/ 0 h 32"/>
                </a:gdLst>
                <a:ahLst/>
                <a:cxnLst>
                  <a:cxn ang="0">
                    <a:pos x="T0" y="T1"/>
                  </a:cxn>
                  <a:cxn ang="0">
                    <a:pos x="T2" y="T3"/>
                  </a:cxn>
                  <a:cxn ang="0">
                    <a:pos x="T4" y="T5"/>
                  </a:cxn>
                </a:cxnLst>
                <a:rect l="0" t="0" r="r" b="b"/>
                <a:pathLst>
                  <a:path w="42" h="32">
                    <a:moveTo>
                      <a:pt x="25" y="0"/>
                    </a:moveTo>
                    <a:cubicBezTo>
                      <a:pt x="42" y="13"/>
                      <a:pt x="15" y="32"/>
                      <a:pt x="4" y="18"/>
                    </a:cubicBezTo>
                    <a:cubicBezTo>
                      <a:pt x="0" y="5"/>
                      <a:pt x="16"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58" name="Freeform 142">
                <a:extLst>
                  <a:ext uri="{FF2B5EF4-FFF2-40B4-BE49-F238E27FC236}">
                    <a16:creationId xmlns:a16="http://schemas.microsoft.com/office/drawing/2014/main" xmlns="" id="{FFF7731D-21CD-4D9E-B38B-8C5D954D2658}"/>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5321425" y="2087614"/>
                <a:ext cx="3545" cy="5712"/>
              </a:xfrm>
              <a:custGeom>
                <a:avLst/>
                <a:gdLst>
                  <a:gd name="T0" fmla="*/ 0 w 1"/>
                  <a:gd name="T1" fmla="*/ 0 h 2"/>
                  <a:gd name="T2" fmla="*/ 1 w 1"/>
                  <a:gd name="T3" fmla="*/ 2 h 2"/>
                  <a:gd name="T4" fmla="*/ 0 w 1"/>
                  <a:gd name="T5" fmla="*/ 0 h 2"/>
                </a:gdLst>
                <a:ahLst/>
                <a:cxnLst>
                  <a:cxn ang="0">
                    <a:pos x="T0" y="T1"/>
                  </a:cxn>
                  <a:cxn ang="0">
                    <a:pos x="T2" y="T3"/>
                  </a:cxn>
                  <a:cxn ang="0">
                    <a:pos x="T4" y="T5"/>
                  </a:cxn>
                </a:cxnLst>
                <a:rect l="0" t="0" r="r" b="b"/>
                <a:pathLst>
                  <a:path w="1" h="2">
                    <a:moveTo>
                      <a:pt x="0" y="0"/>
                    </a:moveTo>
                    <a:cubicBezTo>
                      <a:pt x="1" y="1"/>
                      <a:pt x="1" y="1"/>
                      <a:pt x="1" y="2"/>
                    </a:cubicBezTo>
                    <a:cubicBezTo>
                      <a:pt x="0" y="2"/>
                      <a:pt x="0" y="1"/>
                      <a:pt x="0"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59" name="Freeform 143">
                <a:extLst>
                  <a:ext uri="{FF2B5EF4-FFF2-40B4-BE49-F238E27FC236}">
                    <a16:creationId xmlns:a16="http://schemas.microsoft.com/office/drawing/2014/main" xmlns="" id="{270E7ADA-F27B-4CA4-B8A7-E9C2117FA8F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5302071" y="965301"/>
                <a:ext cx="121406" cy="78339"/>
              </a:xfrm>
              <a:custGeom>
                <a:avLst/>
                <a:gdLst>
                  <a:gd name="T0" fmla="*/ 21 w 37"/>
                  <a:gd name="T1" fmla="*/ 0 h 26"/>
                  <a:gd name="T2" fmla="*/ 22 w 37"/>
                  <a:gd name="T3" fmla="*/ 26 h 26"/>
                  <a:gd name="T4" fmla="*/ 21 w 37"/>
                  <a:gd name="T5" fmla="*/ 0 h 26"/>
                </a:gdLst>
                <a:ahLst/>
                <a:cxnLst>
                  <a:cxn ang="0">
                    <a:pos x="T0" y="T1"/>
                  </a:cxn>
                  <a:cxn ang="0">
                    <a:pos x="T2" y="T3"/>
                  </a:cxn>
                  <a:cxn ang="0">
                    <a:pos x="T4" y="T5"/>
                  </a:cxn>
                </a:cxnLst>
                <a:rect l="0" t="0" r="r" b="b"/>
                <a:pathLst>
                  <a:path w="37" h="26">
                    <a:moveTo>
                      <a:pt x="21" y="0"/>
                    </a:moveTo>
                    <a:cubicBezTo>
                      <a:pt x="32" y="2"/>
                      <a:pt x="37" y="23"/>
                      <a:pt x="22" y="26"/>
                    </a:cubicBezTo>
                    <a:cubicBezTo>
                      <a:pt x="3" y="26"/>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60" name="Freeform 144">
                <a:extLst>
                  <a:ext uri="{FF2B5EF4-FFF2-40B4-BE49-F238E27FC236}">
                    <a16:creationId xmlns:a16="http://schemas.microsoft.com/office/drawing/2014/main" xmlns="" id="{7F7B8EEE-06C7-49E3-9D65-0697B0633ACD}"/>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5294738" y="680482"/>
                <a:ext cx="141786" cy="90579"/>
              </a:xfrm>
              <a:custGeom>
                <a:avLst/>
                <a:gdLst>
                  <a:gd name="T0" fmla="*/ 28 w 43"/>
                  <a:gd name="T1" fmla="*/ 2 h 30"/>
                  <a:gd name="T2" fmla="*/ 41 w 43"/>
                  <a:gd name="T3" fmla="*/ 20 h 30"/>
                  <a:gd name="T4" fmla="*/ 28 w 43"/>
                  <a:gd name="T5" fmla="*/ 2 h 30"/>
                </a:gdLst>
                <a:ahLst/>
                <a:cxnLst>
                  <a:cxn ang="0">
                    <a:pos x="T0" y="T1"/>
                  </a:cxn>
                  <a:cxn ang="0">
                    <a:pos x="T2" y="T3"/>
                  </a:cxn>
                  <a:cxn ang="0">
                    <a:pos x="T4" y="T5"/>
                  </a:cxn>
                </a:cxnLst>
                <a:rect l="0" t="0" r="r" b="b"/>
                <a:pathLst>
                  <a:path w="43" h="30">
                    <a:moveTo>
                      <a:pt x="28" y="2"/>
                    </a:moveTo>
                    <a:cubicBezTo>
                      <a:pt x="36" y="0"/>
                      <a:pt x="43" y="12"/>
                      <a:pt x="41" y="20"/>
                    </a:cubicBezTo>
                    <a:cubicBezTo>
                      <a:pt x="24" y="30"/>
                      <a:pt x="0" y="14"/>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61" name="Freeform 145">
                <a:extLst>
                  <a:ext uri="{FF2B5EF4-FFF2-40B4-BE49-F238E27FC236}">
                    <a16:creationId xmlns:a16="http://schemas.microsoft.com/office/drawing/2014/main" xmlns="" id="{56BD591D-C744-4286-9AC8-E3244FC5B728}"/>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5298808" y="492484"/>
                <a:ext cx="121406" cy="66913"/>
              </a:xfrm>
              <a:custGeom>
                <a:avLst/>
                <a:gdLst>
                  <a:gd name="T0" fmla="*/ 19 w 37"/>
                  <a:gd name="T1" fmla="*/ 0 h 22"/>
                  <a:gd name="T2" fmla="*/ 19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1"/>
                      <a:pt x="37" y="22"/>
                      <a:pt x="19" y="22"/>
                    </a:cubicBezTo>
                    <a:cubicBezTo>
                      <a:pt x="6" y="18"/>
                      <a:pt x="0" y="4"/>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62" name="Freeform 8">
                <a:extLst>
                  <a:ext uri="{FF2B5EF4-FFF2-40B4-BE49-F238E27FC236}">
                    <a16:creationId xmlns:a16="http://schemas.microsoft.com/office/drawing/2014/main" xmlns="" id="{333A75F3-E70A-4373-862B-FE3E3ACC4348}"/>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5262518" y="21511"/>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63" name="Freeform 8">
                <a:extLst>
                  <a:ext uri="{FF2B5EF4-FFF2-40B4-BE49-F238E27FC236}">
                    <a16:creationId xmlns:a16="http://schemas.microsoft.com/office/drawing/2014/main" xmlns="" id="{27987365-4251-4CE8-85F0-673D1824670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4824699" y="667276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64" name="Freeform 106">
                <a:extLst>
                  <a:ext uri="{FF2B5EF4-FFF2-40B4-BE49-F238E27FC236}">
                    <a16:creationId xmlns:a16="http://schemas.microsoft.com/office/drawing/2014/main" xmlns="" id="{ADF24862-C552-4C20-81BE-442F2C395B66}"/>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5041905" y="6742519"/>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02" name="Freeform 120">
                <a:extLst>
                  <a:ext uri="{FF2B5EF4-FFF2-40B4-BE49-F238E27FC236}">
                    <a16:creationId xmlns:a16="http://schemas.microsoft.com/office/drawing/2014/main" xmlns="" id="{4F77D9B4-41E1-4FAD-87DE-5AAC50ADDE1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4919107" y="626738"/>
                <a:ext cx="121406" cy="66913"/>
              </a:xfrm>
              <a:custGeom>
                <a:avLst/>
                <a:gdLst>
                  <a:gd name="T0" fmla="*/ 19 w 37"/>
                  <a:gd name="T1" fmla="*/ 0 h 22"/>
                  <a:gd name="T2" fmla="*/ 20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2"/>
                      <a:pt x="37" y="21"/>
                      <a:pt x="20" y="22"/>
                    </a:cubicBezTo>
                    <a:cubicBezTo>
                      <a:pt x="7" y="18"/>
                      <a:pt x="0" y="6"/>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03" name="Freeform 120">
                <a:extLst>
                  <a:ext uri="{FF2B5EF4-FFF2-40B4-BE49-F238E27FC236}">
                    <a16:creationId xmlns:a16="http://schemas.microsoft.com/office/drawing/2014/main" xmlns="" id="{2DB77223-60E9-4F0B-B46B-03E08CC8DE5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4927893" y="44855"/>
                <a:ext cx="121406" cy="66913"/>
              </a:xfrm>
              <a:custGeom>
                <a:avLst/>
                <a:gdLst>
                  <a:gd name="T0" fmla="*/ 19 w 37"/>
                  <a:gd name="T1" fmla="*/ 0 h 22"/>
                  <a:gd name="T2" fmla="*/ 20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2"/>
                      <a:pt x="37" y="21"/>
                      <a:pt x="20" y="22"/>
                    </a:cubicBezTo>
                    <a:cubicBezTo>
                      <a:pt x="7" y="18"/>
                      <a:pt x="0" y="6"/>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04" name="Freeform 125">
                <a:extLst>
                  <a:ext uri="{FF2B5EF4-FFF2-40B4-BE49-F238E27FC236}">
                    <a16:creationId xmlns:a16="http://schemas.microsoft.com/office/drawing/2014/main" xmlns="" id="{F04FEF97-D8DA-481F-B511-E34BF206CC2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5200185" y="4216179"/>
                <a:ext cx="147990" cy="79154"/>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9"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05" name="Freeform 137">
                <a:extLst>
                  <a:ext uri="{FF2B5EF4-FFF2-40B4-BE49-F238E27FC236}">
                    <a16:creationId xmlns:a16="http://schemas.microsoft.com/office/drawing/2014/main" xmlns="" id="{684A68E3-E8B8-4A8D-894B-48974118373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4950091" y="1291429"/>
                <a:ext cx="127608" cy="93843"/>
              </a:xfrm>
              <a:custGeom>
                <a:avLst/>
                <a:gdLst>
                  <a:gd name="T0" fmla="*/ 23 w 39"/>
                  <a:gd name="T1" fmla="*/ 0 h 31"/>
                  <a:gd name="T2" fmla="*/ 17 w 39"/>
                  <a:gd name="T3" fmla="*/ 26 h 31"/>
                  <a:gd name="T4" fmla="*/ 23 w 39"/>
                  <a:gd name="T5" fmla="*/ 0 h 31"/>
                </a:gdLst>
                <a:ahLst/>
                <a:cxnLst>
                  <a:cxn ang="0">
                    <a:pos x="T0" y="T1"/>
                  </a:cxn>
                  <a:cxn ang="0">
                    <a:pos x="T2" y="T3"/>
                  </a:cxn>
                  <a:cxn ang="0">
                    <a:pos x="T4" y="T5"/>
                  </a:cxn>
                </a:cxnLst>
                <a:rect l="0" t="0" r="r" b="b"/>
                <a:pathLst>
                  <a:path w="39" h="31">
                    <a:moveTo>
                      <a:pt x="23" y="0"/>
                    </a:moveTo>
                    <a:cubicBezTo>
                      <a:pt x="39" y="3"/>
                      <a:pt x="39" y="31"/>
                      <a:pt x="17" y="26"/>
                    </a:cubicBezTo>
                    <a:cubicBezTo>
                      <a:pt x="0" y="6"/>
                      <a:pt x="15" y="5"/>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grpSp>
        <p:sp>
          <p:nvSpPr>
            <p:cNvPr id="265" name="Freeform 27">
              <a:extLst>
                <a:ext uri="{FF2B5EF4-FFF2-40B4-BE49-F238E27FC236}">
                  <a16:creationId xmlns:a16="http://schemas.microsoft.com/office/drawing/2014/main" xmlns="" id="{F55D84AF-1067-4FE4-B0EB-43F24AD276E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7661013" y="350324"/>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6" name="Freeform 79">
              <a:extLst>
                <a:ext uri="{FF2B5EF4-FFF2-40B4-BE49-F238E27FC236}">
                  <a16:creationId xmlns:a16="http://schemas.microsoft.com/office/drawing/2014/main" xmlns="" id="{15568EDC-338C-4C43-BDDC-AEE7ABBF6B96}"/>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7572232" y="6646069"/>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7" name="Freeform 105">
              <a:extLst>
                <a:ext uri="{FF2B5EF4-FFF2-40B4-BE49-F238E27FC236}">
                  <a16:creationId xmlns:a16="http://schemas.microsoft.com/office/drawing/2014/main" xmlns="" id="{32847F98-C723-4E46-B38E-3663B13072E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7559440" y="5576149"/>
              <a:ext cx="140901" cy="93027"/>
            </a:xfrm>
            <a:custGeom>
              <a:avLst/>
              <a:gdLst>
                <a:gd name="T0" fmla="*/ 26 w 43"/>
                <a:gd name="T1" fmla="*/ 3 h 31"/>
                <a:gd name="T2" fmla="*/ 39 w 43"/>
                <a:gd name="T3" fmla="*/ 23 h 31"/>
                <a:gd name="T4" fmla="*/ 26 w 43"/>
                <a:gd name="T5" fmla="*/ 3 h 31"/>
              </a:gdLst>
              <a:ahLst/>
              <a:cxnLst>
                <a:cxn ang="0">
                  <a:pos x="T0" y="T1"/>
                </a:cxn>
                <a:cxn ang="0">
                  <a:pos x="T2" y="T3"/>
                </a:cxn>
                <a:cxn ang="0">
                  <a:pos x="T4" y="T5"/>
                </a:cxn>
              </a:cxnLst>
              <a:rect l="0" t="0" r="r" b="b"/>
              <a:pathLst>
                <a:path w="43" h="31">
                  <a:moveTo>
                    <a:pt x="26" y="3"/>
                  </a:moveTo>
                  <a:cubicBezTo>
                    <a:pt x="34" y="0"/>
                    <a:pt x="43" y="17"/>
                    <a:pt x="39"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8" name="Freeform 107">
              <a:extLst>
                <a:ext uri="{FF2B5EF4-FFF2-40B4-BE49-F238E27FC236}">
                  <a16:creationId xmlns:a16="http://schemas.microsoft.com/office/drawing/2014/main" xmlns="" id="{A302BB8E-9ECC-43A3-ADE5-4F03164437D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7557167" y="5232953"/>
              <a:ext cx="154193" cy="81603"/>
            </a:xfrm>
            <a:custGeom>
              <a:avLst/>
              <a:gdLst>
                <a:gd name="T0" fmla="*/ 31 w 47"/>
                <a:gd name="T1" fmla="*/ 0 h 27"/>
                <a:gd name="T2" fmla="*/ 17 w 47"/>
                <a:gd name="T3" fmla="*/ 23 h 27"/>
                <a:gd name="T4" fmla="*/ 31 w 47"/>
                <a:gd name="T5" fmla="*/ 0 h 27"/>
              </a:gdLst>
              <a:ahLst/>
              <a:cxnLst>
                <a:cxn ang="0">
                  <a:pos x="T0" y="T1"/>
                </a:cxn>
                <a:cxn ang="0">
                  <a:pos x="T2" y="T3"/>
                </a:cxn>
                <a:cxn ang="0">
                  <a:pos x="T4" y="T5"/>
                </a:cxn>
              </a:cxnLst>
              <a:rect l="0" t="0" r="r" b="b"/>
              <a:pathLst>
                <a:path w="47" h="27">
                  <a:moveTo>
                    <a:pt x="31" y="0"/>
                  </a:moveTo>
                  <a:cubicBezTo>
                    <a:pt x="47" y="10"/>
                    <a:pt x="32" y="27"/>
                    <a:pt x="17" y="23"/>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9" name="Freeform 108">
              <a:extLst>
                <a:ext uri="{FF2B5EF4-FFF2-40B4-BE49-F238E27FC236}">
                  <a16:creationId xmlns:a16="http://schemas.microsoft.com/office/drawing/2014/main" xmlns="" id="{641EDB6D-A5B9-4C80-81BA-C19393F8FFC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7578048" y="6313133"/>
              <a:ext cx="121406" cy="90579"/>
            </a:xfrm>
            <a:custGeom>
              <a:avLst/>
              <a:gdLst>
                <a:gd name="T0" fmla="*/ 26 w 37"/>
                <a:gd name="T1" fmla="*/ 1 h 30"/>
                <a:gd name="T2" fmla="*/ 35 w 37"/>
                <a:gd name="T3" fmla="*/ 21 h 30"/>
                <a:gd name="T4" fmla="*/ 26 w 37"/>
                <a:gd name="T5" fmla="*/ 1 h 30"/>
              </a:gdLst>
              <a:ahLst/>
              <a:cxnLst>
                <a:cxn ang="0">
                  <a:pos x="T0" y="T1"/>
                </a:cxn>
                <a:cxn ang="0">
                  <a:pos x="T2" y="T3"/>
                </a:cxn>
                <a:cxn ang="0">
                  <a:pos x="T4" y="T5"/>
                </a:cxn>
              </a:cxnLst>
              <a:rect l="0" t="0" r="r" b="b"/>
              <a:pathLst>
                <a:path w="37" h="30">
                  <a:moveTo>
                    <a:pt x="26" y="1"/>
                  </a:moveTo>
                  <a:cubicBezTo>
                    <a:pt x="35" y="0"/>
                    <a:pt x="37" y="13"/>
                    <a:pt x="35" y="21"/>
                  </a:cubicBezTo>
                  <a:cubicBezTo>
                    <a:pt x="14" y="30"/>
                    <a:pt x="0" y="8"/>
                    <a:pt x="26"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0" name="Freeform 109">
              <a:extLst>
                <a:ext uri="{FF2B5EF4-FFF2-40B4-BE49-F238E27FC236}">
                  <a16:creationId xmlns:a16="http://schemas.microsoft.com/office/drawing/2014/main" xmlns="" id="{12486072-D4E8-49EC-9D87-9FAB6DDC985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7562064" y="5798469"/>
              <a:ext cx="154193" cy="84866"/>
            </a:xfrm>
            <a:custGeom>
              <a:avLst/>
              <a:gdLst>
                <a:gd name="T0" fmla="*/ 26 w 47"/>
                <a:gd name="T1" fmla="*/ 0 h 28"/>
                <a:gd name="T2" fmla="*/ 10 w 47"/>
                <a:gd name="T3" fmla="*/ 26 h 28"/>
                <a:gd name="T4" fmla="*/ 26 w 47"/>
                <a:gd name="T5" fmla="*/ 0 h 28"/>
              </a:gdLst>
              <a:ahLst/>
              <a:cxnLst>
                <a:cxn ang="0">
                  <a:pos x="T0" y="T1"/>
                </a:cxn>
                <a:cxn ang="0">
                  <a:pos x="T2" y="T3"/>
                </a:cxn>
                <a:cxn ang="0">
                  <a:pos x="T4" y="T5"/>
                </a:cxn>
              </a:cxnLst>
              <a:rect l="0" t="0" r="r" b="b"/>
              <a:pathLst>
                <a:path w="47" h="28">
                  <a:moveTo>
                    <a:pt x="26" y="0"/>
                  </a:moveTo>
                  <a:cubicBezTo>
                    <a:pt x="47" y="13"/>
                    <a:pt x="28" y="28"/>
                    <a:pt x="10" y="26"/>
                  </a:cubicBezTo>
                  <a:cubicBezTo>
                    <a:pt x="0" y="13"/>
                    <a:pt x="15" y="4"/>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1" name="Freeform 111">
              <a:extLst>
                <a:ext uri="{FF2B5EF4-FFF2-40B4-BE49-F238E27FC236}">
                  <a16:creationId xmlns:a16="http://schemas.microsoft.com/office/drawing/2014/main" xmlns="" id="{A75C9080-A698-4EC9-A94B-9E46AB2E9CF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7587049" y="6067525"/>
              <a:ext cx="131153" cy="87315"/>
            </a:xfrm>
            <a:custGeom>
              <a:avLst/>
              <a:gdLst>
                <a:gd name="T0" fmla="*/ 24 w 40"/>
                <a:gd name="T1" fmla="*/ 0 h 29"/>
                <a:gd name="T2" fmla="*/ 20 w 40"/>
                <a:gd name="T3" fmla="*/ 25 h 29"/>
                <a:gd name="T4" fmla="*/ 24 w 40"/>
                <a:gd name="T5" fmla="*/ 0 h 29"/>
              </a:gdLst>
              <a:ahLst/>
              <a:cxnLst>
                <a:cxn ang="0">
                  <a:pos x="T0" y="T1"/>
                </a:cxn>
                <a:cxn ang="0">
                  <a:pos x="T2" y="T3"/>
                </a:cxn>
                <a:cxn ang="0">
                  <a:pos x="T4" y="T5"/>
                </a:cxn>
              </a:cxnLst>
              <a:rect l="0" t="0" r="r" b="b"/>
              <a:pathLst>
                <a:path w="40" h="29">
                  <a:moveTo>
                    <a:pt x="24" y="0"/>
                  </a:moveTo>
                  <a:cubicBezTo>
                    <a:pt x="40" y="1"/>
                    <a:pt x="35" y="29"/>
                    <a:pt x="20" y="25"/>
                  </a:cubicBezTo>
                  <a:cubicBezTo>
                    <a:pt x="0" y="19"/>
                    <a:pt x="5"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2" name="Freeform 122">
              <a:extLst>
                <a:ext uri="{FF2B5EF4-FFF2-40B4-BE49-F238E27FC236}">
                  <a16:creationId xmlns:a16="http://schemas.microsoft.com/office/drawing/2014/main" xmlns="" id="{FA3F50EB-6DFA-421D-92D4-F5FDCEF76EE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7686217" y="612559"/>
              <a:ext cx="127608" cy="81603"/>
            </a:xfrm>
            <a:custGeom>
              <a:avLst/>
              <a:gdLst>
                <a:gd name="T0" fmla="*/ 24 w 39"/>
                <a:gd name="T1" fmla="*/ 0 h 27"/>
                <a:gd name="T2" fmla="*/ 20 w 39"/>
                <a:gd name="T3" fmla="*/ 26 h 27"/>
                <a:gd name="T4" fmla="*/ 24 w 39"/>
                <a:gd name="T5" fmla="*/ 0 h 27"/>
              </a:gdLst>
              <a:ahLst/>
              <a:cxnLst>
                <a:cxn ang="0">
                  <a:pos x="T0" y="T1"/>
                </a:cxn>
                <a:cxn ang="0">
                  <a:pos x="T2" y="T3"/>
                </a:cxn>
                <a:cxn ang="0">
                  <a:pos x="T4" y="T5"/>
                </a:cxn>
              </a:cxnLst>
              <a:rect l="0" t="0" r="r" b="b"/>
              <a:pathLst>
                <a:path w="39" h="27">
                  <a:moveTo>
                    <a:pt x="24" y="0"/>
                  </a:moveTo>
                  <a:cubicBezTo>
                    <a:pt x="39" y="3"/>
                    <a:pt x="36" y="27"/>
                    <a:pt x="20" y="26"/>
                  </a:cubicBezTo>
                  <a:cubicBezTo>
                    <a:pt x="0" y="19"/>
                    <a:pt x="4"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3" name="Freeform 91">
              <a:extLst>
                <a:ext uri="{FF2B5EF4-FFF2-40B4-BE49-F238E27FC236}">
                  <a16:creationId xmlns:a16="http://schemas.microsoft.com/office/drawing/2014/main" xmlns="" id="{AEAFEEF1-8356-4736-A41B-3053EB3F675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7589195" y="4737884"/>
              <a:ext cx="118747"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0" y="1"/>
                    <a:pt x="36" y="24"/>
                    <a:pt x="21" y="27"/>
                  </a:cubicBezTo>
                  <a:cubicBezTo>
                    <a:pt x="1" y="26"/>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4" name="Freeform 92">
              <a:extLst>
                <a:ext uri="{FF2B5EF4-FFF2-40B4-BE49-F238E27FC236}">
                  <a16:creationId xmlns:a16="http://schemas.microsoft.com/office/drawing/2014/main" xmlns="" id="{9B73B21C-C6F1-4849-A6DA-E19E5C2F466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7596978" y="5011958"/>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5" name="Freeform 93">
              <a:extLst>
                <a:ext uri="{FF2B5EF4-FFF2-40B4-BE49-F238E27FC236}">
                  <a16:creationId xmlns:a16="http://schemas.microsoft.com/office/drawing/2014/main" xmlns="" id="{D1B82045-91D6-4169-95F3-9618F8FBC31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7591792" y="4219142"/>
              <a:ext cx="127608" cy="79154"/>
            </a:xfrm>
            <a:custGeom>
              <a:avLst/>
              <a:gdLst>
                <a:gd name="T0" fmla="*/ 23 w 39"/>
                <a:gd name="T1" fmla="*/ 0 h 26"/>
                <a:gd name="T2" fmla="*/ 19 w 39"/>
                <a:gd name="T3" fmla="*/ 26 h 26"/>
                <a:gd name="T4" fmla="*/ 23 w 39"/>
                <a:gd name="T5" fmla="*/ 0 h 26"/>
              </a:gdLst>
              <a:ahLst/>
              <a:cxnLst>
                <a:cxn ang="0">
                  <a:pos x="T0" y="T1"/>
                </a:cxn>
                <a:cxn ang="0">
                  <a:pos x="T2" y="T3"/>
                </a:cxn>
                <a:cxn ang="0">
                  <a:pos x="T4" y="T5"/>
                </a:cxn>
              </a:cxnLst>
              <a:rect l="0" t="0" r="r" b="b"/>
              <a:pathLst>
                <a:path w="39" h="26">
                  <a:moveTo>
                    <a:pt x="23" y="0"/>
                  </a:moveTo>
                  <a:cubicBezTo>
                    <a:pt x="39" y="4"/>
                    <a:pt x="34" y="25"/>
                    <a:pt x="19" y="26"/>
                  </a:cubicBezTo>
                  <a:cubicBezTo>
                    <a:pt x="0" y="20"/>
                    <a:pt x="7"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6" name="Freeform 94">
              <a:extLst>
                <a:ext uri="{FF2B5EF4-FFF2-40B4-BE49-F238E27FC236}">
                  <a16:creationId xmlns:a16="http://schemas.microsoft.com/office/drawing/2014/main" xmlns="" id="{5A8BE583-6B49-41A1-9B35-ABAA96DB0DFF}"/>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7626052" y="2113298"/>
              <a:ext cx="138242" cy="102819"/>
            </a:xfrm>
            <a:custGeom>
              <a:avLst/>
              <a:gdLst>
                <a:gd name="T0" fmla="*/ 29 w 42"/>
                <a:gd name="T1" fmla="*/ 1 h 34"/>
                <a:gd name="T2" fmla="*/ 40 w 42"/>
                <a:gd name="T3" fmla="*/ 20 h 34"/>
                <a:gd name="T4" fmla="*/ 29 w 42"/>
                <a:gd name="T5" fmla="*/ 1 h 34"/>
              </a:gdLst>
              <a:ahLst/>
              <a:cxnLst>
                <a:cxn ang="0">
                  <a:pos x="T0" y="T1"/>
                </a:cxn>
                <a:cxn ang="0">
                  <a:pos x="T2" y="T3"/>
                </a:cxn>
                <a:cxn ang="0">
                  <a:pos x="T4" y="T5"/>
                </a:cxn>
              </a:cxnLst>
              <a:rect l="0" t="0" r="r" b="b"/>
              <a:pathLst>
                <a:path w="42" h="34">
                  <a:moveTo>
                    <a:pt x="29" y="1"/>
                  </a:moveTo>
                  <a:cubicBezTo>
                    <a:pt x="38" y="0"/>
                    <a:pt x="42" y="12"/>
                    <a:pt x="40" y="20"/>
                  </a:cubicBezTo>
                  <a:cubicBezTo>
                    <a:pt x="22" y="34"/>
                    <a:pt x="0" y="9"/>
                    <a:pt x="2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7" name="Freeform 95">
              <a:extLst>
                <a:ext uri="{FF2B5EF4-FFF2-40B4-BE49-F238E27FC236}">
                  <a16:creationId xmlns:a16="http://schemas.microsoft.com/office/drawing/2014/main" xmlns="" id="{4E7EB80A-55C4-43CF-A8C4-2A8EED3BE9B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7620738" y="4484397"/>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2"/>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8" name="Freeform 96">
              <a:extLst>
                <a:ext uri="{FF2B5EF4-FFF2-40B4-BE49-F238E27FC236}">
                  <a16:creationId xmlns:a16="http://schemas.microsoft.com/office/drawing/2014/main" xmlns="" id="{54E83043-E3B9-437C-9309-D3DFE35D9F6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7633453" y="3899613"/>
              <a:ext cx="147104" cy="108531"/>
            </a:xfrm>
            <a:custGeom>
              <a:avLst/>
              <a:gdLst>
                <a:gd name="T0" fmla="*/ 28 w 45"/>
                <a:gd name="T1" fmla="*/ 0 h 36"/>
                <a:gd name="T2" fmla="*/ 41 w 45"/>
                <a:gd name="T3" fmla="*/ 20 h 36"/>
                <a:gd name="T4" fmla="*/ 28 w 45"/>
                <a:gd name="T5" fmla="*/ 0 h 36"/>
              </a:gdLst>
              <a:ahLst/>
              <a:cxnLst>
                <a:cxn ang="0">
                  <a:pos x="T0" y="T1"/>
                </a:cxn>
                <a:cxn ang="0">
                  <a:pos x="T2" y="T3"/>
                </a:cxn>
                <a:cxn ang="0">
                  <a:pos x="T4" y="T5"/>
                </a:cxn>
              </a:cxnLst>
              <a:rect l="0" t="0" r="r" b="b"/>
              <a:pathLst>
                <a:path w="45" h="36">
                  <a:moveTo>
                    <a:pt x="28" y="0"/>
                  </a:moveTo>
                  <a:cubicBezTo>
                    <a:pt x="32" y="0"/>
                    <a:pt x="45" y="13"/>
                    <a:pt x="41" y="20"/>
                  </a:cubicBezTo>
                  <a:cubicBezTo>
                    <a:pt x="24" y="36"/>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9" name="Freeform 97">
              <a:extLst>
                <a:ext uri="{FF2B5EF4-FFF2-40B4-BE49-F238E27FC236}">
                  <a16:creationId xmlns:a16="http://schemas.microsoft.com/office/drawing/2014/main" xmlns="" id="{118E1F8F-ADE8-462E-9645-5CF3D5E06E0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7620719" y="2677705"/>
              <a:ext cx="190526" cy="121588"/>
            </a:xfrm>
            <a:custGeom>
              <a:avLst/>
              <a:gdLst>
                <a:gd name="T0" fmla="*/ 42 w 58"/>
                <a:gd name="T1" fmla="*/ 0 h 40"/>
                <a:gd name="T2" fmla="*/ 53 w 58"/>
                <a:gd name="T3" fmla="*/ 17 h 40"/>
                <a:gd name="T4" fmla="*/ 42 w 58"/>
                <a:gd name="T5" fmla="*/ 0 h 40"/>
              </a:gdLst>
              <a:ahLst/>
              <a:cxnLst>
                <a:cxn ang="0">
                  <a:pos x="T0" y="T1"/>
                </a:cxn>
                <a:cxn ang="0">
                  <a:pos x="T2" y="T3"/>
                </a:cxn>
                <a:cxn ang="0">
                  <a:pos x="T4" y="T5"/>
                </a:cxn>
              </a:cxnLst>
              <a:rect l="0" t="0" r="r" b="b"/>
              <a:pathLst>
                <a:path w="58" h="40">
                  <a:moveTo>
                    <a:pt x="42" y="0"/>
                  </a:moveTo>
                  <a:cubicBezTo>
                    <a:pt x="52" y="0"/>
                    <a:pt x="50" y="9"/>
                    <a:pt x="53" y="17"/>
                  </a:cubicBezTo>
                  <a:cubicBezTo>
                    <a:pt x="58" y="40"/>
                    <a:pt x="0" y="6"/>
                    <a:pt x="4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0" name="Freeform 98">
              <a:extLst>
                <a:ext uri="{FF2B5EF4-FFF2-40B4-BE49-F238E27FC236}">
                  <a16:creationId xmlns:a16="http://schemas.microsoft.com/office/drawing/2014/main" xmlns="" id="{CB15CC80-162D-44DE-8CED-86070CA7229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7620770" y="3238598"/>
              <a:ext cx="147990" cy="79154"/>
            </a:xfrm>
            <a:custGeom>
              <a:avLst/>
              <a:gdLst>
                <a:gd name="T0" fmla="*/ 23 w 45"/>
                <a:gd name="T1" fmla="*/ 0 h 26"/>
                <a:gd name="T2" fmla="*/ 30 w 45"/>
                <a:gd name="T3" fmla="*/ 26 h 26"/>
                <a:gd name="T4" fmla="*/ 23 w 45"/>
                <a:gd name="T5" fmla="*/ 0 h 26"/>
              </a:gdLst>
              <a:ahLst/>
              <a:cxnLst>
                <a:cxn ang="0">
                  <a:pos x="T0" y="T1"/>
                </a:cxn>
                <a:cxn ang="0">
                  <a:pos x="T2" y="T3"/>
                </a:cxn>
                <a:cxn ang="0">
                  <a:pos x="T4" y="T5"/>
                </a:cxn>
              </a:cxnLst>
              <a:rect l="0" t="0" r="r" b="b"/>
              <a:pathLst>
                <a:path w="45" h="26">
                  <a:moveTo>
                    <a:pt x="23" y="0"/>
                  </a:moveTo>
                  <a:cubicBezTo>
                    <a:pt x="33" y="2"/>
                    <a:pt x="45" y="21"/>
                    <a:pt x="30" y="26"/>
                  </a:cubicBezTo>
                  <a:cubicBezTo>
                    <a:pt x="10" y="24"/>
                    <a:pt x="0" y="8"/>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1" name="Freeform 99">
              <a:extLst>
                <a:ext uri="{FF2B5EF4-FFF2-40B4-BE49-F238E27FC236}">
                  <a16:creationId xmlns:a16="http://schemas.microsoft.com/office/drawing/2014/main" xmlns="" id="{743A873D-8B0F-4201-A8A9-4781DA36E2B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7604872" y="2912099"/>
              <a:ext cx="219770" cy="121588"/>
            </a:xfrm>
            <a:custGeom>
              <a:avLst/>
              <a:gdLst>
                <a:gd name="T0" fmla="*/ 36 w 67"/>
                <a:gd name="T1" fmla="*/ 0 h 40"/>
                <a:gd name="T2" fmla="*/ 44 w 67"/>
                <a:gd name="T3" fmla="*/ 2 h 40"/>
                <a:gd name="T4" fmla="*/ 31 w 67"/>
                <a:gd name="T5" fmla="*/ 2 h 40"/>
                <a:gd name="T6" fmla="*/ 36 w 67"/>
                <a:gd name="T7" fmla="*/ 0 h 40"/>
              </a:gdLst>
              <a:ahLst/>
              <a:cxnLst>
                <a:cxn ang="0">
                  <a:pos x="T0" y="T1"/>
                </a:cxn>
                <a:cxn ang="0">
                  <a:pos x="T2" y="T3"/>
                </a:cxn>
                <a:cxn ang="0">
                  <a:pos x="T4" y="T5"/>
                </a:cxn>
                <a:cxn ang="0">
                  <a:pos x="T6" y="T7"/>
                </a:cxn>
              </a:cxnLst>
              <a:rect l="0" t="0" r="r" b="b"/>
              <a:pathLst>
                <a:path w="67" h="40">
                  <a:moveTo>
                    <a:pt x="36" y="0"/>
                  </a:moveTo>
                  <a:cubicBezTo>
                    <a:pt x="39" y="3"/>
                    <a:pt x="41" y="0"/>
                    <a:pt x="44" y="2"/>
                  </a:cubicBezTo>
                  <a:cubicBezTo>
                    <a:pt x="67" y="40"/>
                    <a:pt x="0" y="25"/>
                    <a:pt x="31" y="2"/>
                  </a:cubicBezTo>
                  <a:cubicBezTo>
                    <a:pt x="24" y="11"/>
                    <a:pt x="31" y="5"/>
                    <a:pt x="3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2" name="Freeform 100">
              <a:extLst>
                <a:ext uri="{FF2B5EF4-FFF2-40B4-BE49-F238E27FC236}">
                  <a16:creationId xmlns:a16="http://schemas.microsoft.com/office/drawing/2014/main" xmlns="" id="{40A356E5-22A0-4BB9-B0F9-7963D1CF0E9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7637861" y="3595468"/>
              <a:ext cx="128495" cy="93843"/>
            </a:xfrm>
            <a:custGeom>
              <a:avLst/>
              <a:gdLst>
                <a:gd name="T0" fmla="*/ 28 w 39"/>
                <a:gd name="T1" fmla="*/ 1 h 31"/>
                <a:gd name="T2" fmla="*/ 39 w 39"/>
                <a:gd name="T3" fmla="*/ 21 h 31"/>
                <a:gd name="T4" fmla="*/ 28 w 39"/>
                <a:gd name="T5" fmla="*/ 1 h 31"/>
              </a:gdLst>
              <a:ahLst/>
              <a:cxnLst>
                <a:cxn ang="0">
                  <a:pos x="T0" y="T1"/>
                </a:cxn>
                <a:cxn ang="0">
                  <a:pos x="T2" y="T3"/>
                </a:cxn>
                <a:cxn ang="0">
                  <a:pos x="T4" y="T5"/>
                </a:cxn>
              </a:cxnLst>
              <a:rect l="0" t="0" r="r" b="b"/>
              <a:pathLst>
                <a:path w="39" h="31">
                  <a:moveTo>
                    <a:pt x="28" y="1"/>
                  </a:moveTo>
                  <a:cubicBezTo>
                    <a:pt x="38" y="0"/>
                    <a:pt x="38" y="12"/>
                    <a:pt x="39" y="21"/>
                  </a:cubicBezTo>
                  <a:cubicBezTo>
                    <a:pt x="18" y="31"/>
                    <a:pt x="0" y="12"/>
                    <a:pt x="2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3" name="Freeform 101">
              <a:extLst>
                <a:ext uri="{FF2B5EF4-FFF2-40B4-BE49-F238E27FC236}">
                  <a16:creationId xmlns:a16="http://schemas.microsoft.com/office/drawing/2014/main" xmlns="" id="{B052D2BC-803A-47A7-8EF0-15147448224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7633397" y="2399502"/>
              <a:ext cx="138242" cy="81603"/>
            </a:xfrm>
            <a:custGeom>
              <a:avLst/>
              <a:gdLst>
                <a:gd name="T0" fmla="*/ 22 w 42"/>
                <a:gd name="T1" fmla="*/ 0 h 27"/>
                <a:gd name="T2" fmla="*/ 14 w 42"/>
                <a:gd name="T3" fmla="*/ 25 h 27"/>
                <a:gd name="T4" fmla="*/ 22 w 42"/>
                <a:gd name="T5" fmla="*/ 0 h 27"/>
              </a:gdLst>
              <a:ahLst/>
              <a:cxnLst>
                <a:cxn ang="0">
                  <a:pos x="T0" y="T1"/>
                </a:cxn>
                <a:cxn ang="0">
                  <a:pos x="T2" y="T3"/>
                </a:cxn>
                <a:cxn ang="0">
                  <a:pos x="T4" y="T5"/>
                </a:cxn>
              </a:cxnLst>
              <a:rect l="0" t="0" r="r" b="b"/>
              <a:pathLst>
                <a:path w="42" h="27">
                  <a:moveTo>
                    <a:pt x="22" y="0"/>
                  </a:moveTo>
                  <a:cubicBezTo>
                    <a:pt x="42" y="7"/>
                    <a:pt x="28" y="27"/>
                    <a:pt x="14" y="25"/>
                  </a:cubicBezTo>
                  <a:cubicBezTo>
                    <a:pt x="0" y="18"/>
                    <a:pt x="9" y="2"/>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4" name="Freeform 102">
              <a:extLst>
                <a:ext uri="{FF2B5EF4-FFF2-40B4-BE49-F238E27FC236}">
                  <a16:creationId xmlns:a16="http://schemas.microsoft.com/office/drawing/2014/main" xmlns="" id="{AF7DB253-E904-4527-8D7A-61EE667E85C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7654054" y="1821166"/>
              <a:ext cx="121406" cy="99554"/>
            </a:xfrm>
            <a:custGeom>
              <a:avLst/>
              <a:gdLst>
                <a:gd name="T0" fmla="*/ 21 w 37"/>
                <a:gd name="T1" fmla="*/ 0 h 33"/>
                <a:gd name="T2" fmla="*/ 19 w 37"/>
                <a:gd name="T3" fmla="*/ 23 h 33"/>
                <a:gd name="T4" fmla="*/ 21 w 37"/>
                <a:gd name="T5" fmla="*/ 0 h 33"/>
              </a:gdLst>
              <a:ahLst/>
              <a:cxnLst>
                <a:cxn ang="0">
                  <a:pos x="T0" y="T1"/>
                </a:cxn>
                <a:cxn ang="0">
                  <a:pos x="T2" y="T3"/>
                </a:cxn>
                <a:cxn ang="0">
                  <a:pos x="T4" y="T5"/>
                </a:cxn>
              </a:cxnLst>
              <a:rect l="0" t="0" r="r" b="b"/>
              <a:pathLst>
                <a:path w="37" h="33">
                  <a:moveTo>
                    <a:pt x="21" y="0"/>
                  </a:moveTo>
                  <a:cubicBezTo>
                    <a:pt x="37" y="0"/>
                    <a:pt x="29" y="33"/>
                    <a:pt x="19" y="23"/>
                  </a:cubicBezTo>
                  <a:cubicBezTo>
                    <a:pt x="0" y="30"/>
                    <a:pt x="3"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5" name="Freeform 103">
              <a:extLst>
                <a:ext uri="{FF2B5EF4-FFF2-40B4-BE49-F238E27FC236}">
                  <a16:creationId xmlns:a16="http://schemas.microsoft.com/office/drawing/2014/main" xmlns="" id="{E624B753-CE23-4CCA-A907-2790BF0A44E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7651651" y="1547479"/>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6" name="Freeform 104">
              <a:extLst>
                <a:ext uri="{FF2B5EF4-FFF2-40B4-BE49-F238E27FC236}">
                  <a16:creationId xmlns:a16="http://schemas.microsoft.com/office/drawing/2014/main" xmlns="" id="{E71412CB-A58F-47AB-8EB7-7E0FC2D0F008}"/>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7670003" y="5113673"/>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7" name="Freeform 113">
              <a:extLst>
                <a:ext uri="{FF2B5EF4-FFF2-40B4-BE49-F238E27FC236}">
                  <a16:creationId xmlns:a16="http://schemas.microsoft.com/office/drawing/2014/main" xmlns="" id="{2A61B834-48C5-4295-B1C7-DC0C8CE6EAB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7716003" y="2722490"/>
              <a:ext cx="9748" cy="8977"/>
            </a:xfrm>
            <a:custGeom>
              <a:avLst/>
              <a:gdLst>
                <a:gd name="T0" fmla="*/ 1 w 3"/>
                <a:gd name="T1" fmla="*/ 0 h 3"/>
                <a:gd name="T2" fmla="*/ 3 w 3"/>
                <a:gd name="T3" fmla="*/ 1 h 3"/>
                <a:gd name="T4" fmla="*/ 1 w 3"/>
                <a:gd name="T5" fmla="*/ 0 h 3"/>
              </a:gdLst>
              <a:ahLst/>
              <a:cxnLst>
                <a:cxn ang="0">
                  <a:pos x="T0" y="T1"/>
                </a:cxn>
                <a:cxn ang="0">
                  <a:pos x="T2" y="T3"/>
                </a:cxn>
                <a:cxn ang="0">
                  <a:pos x="T4" y="T5"/>
                </a:cxn>
              </a:cxnLst>
              <a:rect l="0" t="0" r="r" b="b"/>
              <a:pathLst>
                <a:path w="3" h="3">
                  <a:moveTo>
                    <a:pt x="1" y="0"/>
                  </a:moveTo>
                  <a:cubicBezTo>
                    <a:pt x="1" y="0"/>
                    <a:pt x="2" y="1"/>
                    <a:pt x="3" y="1"/>
                  </a:cubicBezTo>
                  <a:cubicBezTo>
                    <a:pt x="2" y="3"/>
                    <a:pt x="0" y="1"/>
                    <a:pt x="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8" name="Freeform 114">
              <a:extLst>
                <a:ext uri="{FF2B5EF4-FFF2-40B4-BE49-F238E27FC236}">
                  <a16:creationId xmlns:a16="http://schemas.microsoft.com/office/drawing/2014/main" xmlns="" id="{10853FD7-EED1-46DF-BA80-496B8731AD9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7716143" y="3959440"/>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2"/>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9" name="Freeform 115">
              <a:extLst>
                <a:ext uri="{FF2B5EF4-FFF2-40B4-BE49-F238E27FC236}">
                  <a16:creationId xmlns:a16="http://schemas.microsoft.com/office/drawing/2014/main" xmlns="" id="{34B0E800-4960-4D36-9C80-22AE8F9E8A16}"/>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7721856" y="3296586"/>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0" name="Freeform 117">
              <a:extLst>
                <a:ext uri="{FF2B5EF4-FFF2-40B4-BE49-F238E27FC236}">
                  <a16:creationId xmlns:a16="http://schemas.microsoft.com/office/drawing/2014/main" xmlns="" id="{3F9BCD44-CD7B-4FC2-AE8E-8A982CF115BD}"/>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7733654" y="1600907"/>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1" name="Freeform 118">
              <a:extLst>
                <a:ext uri="{FF2B5EF4-FFF2-40B4-BE49-F238E27FC236}">
                  <a16:creationId xmlns:a16="http://schemas.microsoft.com/office/drawing/2014/main" xmlns="" id="{2FB3E0EB-FC6E-4FE9-B6CD-626BC385781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7653260" y="903397"/>
              <a:ext cx="131153" cy="96290"/>
            </a:xfrm>
            <a:custGeom>
              <a:avLst/>
              <a:gdLst>
                <a:gd name="T0" fmla="*/ 22 w 40"/>
                <a:gd name="T1" fmla="*/ 0 h 32"/>
                <a:gd name="T2" fmla="*/ 16 w 40"/>
                <a:gd name="T3" fmla="*/ 25 h 32"/>
                <a:gd name="T4" fmla="*/ 22 w 40"/>
                <a:gd name="T5" fmla="*/ 0 h 32"/>
              </a:gdLst>
              <a:ahLst/>
              <a:cxnLst>
                <a:cxn ang="0">
                  <a:pos x="T0" y="T1"/>
                </a:cxn>
                <a:cxn ang="0">
                  <a:pos x="T2" y="T3"/>
                </a:cxn>
                <a:cxn ang="0">
                  <a:pos x="T4" y="T5"/>
                </a:cxn>
              </a:cxnLst>
              <a:rect l="0" t="0" r="r" b="b"/>
              <a:pathLst>
                <a:path w="40" h="32">
                  <a:moveTo>
                    <a:pt x="22" y="0"/>
                  </a:moveTo>
                  <a:cubicBezTo>
                    <a:pt x="40" y="3"/>
                    <a:pt x="40" y="32"/>
                    <a:pt x="16" y="25"/>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2" name="Freeform 119">
              <a:extLst>
                <a:ext uri="{FF2B5EF4-FFF2-40B4-BE49-F238E27FC236}">
                  <a16:creationId xmlns:a16="http://schemas.microsoft.com/office/drawing/2014/main" xmlns="" id="{F1C28134-213B-4848-B474-5BDEF37019B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7651537" y="1172635"/>
              <a:ext cx="127608" cy="150965"/>
            </a:xfrm>
            <a:custGeom>
              <a:avLst/>
              <a:gdLst>
                <a:gd name="T0" fmla="*/ 13 w 39"/>
                <a:gd name="T1" fmla="*/ 6 h 50"/>
                <a:gd name="T2" fmla="*/ 0 w 39"/>
                <a:gd name="T3" fmla="*/ 23 h 50"/>
                <a:gd name="T4" fmla="*/ 13 w 39"/>
                <a:gd name="T5" fmla="*/ 6 h 50"/>
              </a:gdLst>
              <a:ahLst/>
              <a:cxnLst>
                <a:cxn ang="0">
                  <a:pos x="T0" y="T1"/>
                </a:cxn>
                <a:cxn ang="0">
                  <a:pos x="T2" y="T3"/>
                </a:cxn>
                <a:cxn ang="0">
                  <a:pos x="T4" y="T5"/>
                </a:cxn>
              </a:cxnLst>
              <a:rect l="0" t="0" r="r" b="b"/>
              <a:pathLst>
                <a:path w="39" h="50">
                  <a:moveTo>
                    <a:pt x="13" y="6"/>
                  </a:moveTo>
                  <a:cubicBezTo>
                    <a:pt x="39" y="10"/>
                    <a:pt x="16" y="50"/>
                    <a:pt x="0" y="23"/>
                  </a:cubicBezTo>
                  <a:cubicBezTo>
                    <a:pt x="1" y="0"/>
                    <a:pt x="5" y="14"/>
                    <a:pt x="13"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3" name="Freeform 100">
              <a:extLst>
                <a:ext uri="{FF2B5EF4-FFF2-40B4-BE49-F238E27FC236}">
                  <a16:creationId xmlns:a16="http://schemas.microsoft.com/office/drawing/2014/main" xmlns="" id="{A22F685F-A9ED-4CB5-AA62-C96F5EFE8EF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7637860" y="43869"/>
              <a:ext cx="128495" cy="93843"/>
            </a:xfrm>
            <a:custGeom>
              <a:avLst/>
              <a:gdLst>
                <a:gd name="T0" fmla="*/ 28 w 39"/>
                <a:gd name="T1" fmla="*/ 1 h 31"/>
                <a:gd name="T2" fmla="*/ 39 w 39"/>
                <a:gd name="T3" fmla="*/ 21 h 31"/>
                <a:gd name="T4" fmla="*/ 28 w 39"/>
                <a:gd name="T5" fmla="*/ 1 h 31"/>
              </a:gdLst>
              <a:ahLst/>
              <a:cxnLst>
                <a:cxn ang="0">
                  <a:pos x="T0" y="T1"/>
                </a:cxn>
                <a:cxn ang="0">
                  <a:pos x="T2" y="T3"/>
                </a:cxn>
                <a:cxn ang="0">
                  <a:pos x="T4" y="T5"/>
                </a:cxn>
              </a:cxnLst>
              <a:rect l="0" t="0" r="r" b="b"/>
              <a:pathLst>
                <a:path w="39" h="31">
                  <a:moveTo>
                    <a:pt x="28" y="1"/>
                  </a:moveTo>
                  <a:cubicBezTo>
                    <a:pt x="38" y="0"/>
                    <a:pt x="38" y="12"/>
                    <a:pt x="39" y="21"/>
                  </a:cubicBezTo>
                  <a:cubicBezTo>
                    <a:pt x="18" y="31"/>
                    <a:pt x="0" y="12"/>
                    <a:pt x="2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grpSp>
      <p:pic>
        <p:nvPicPr>
          <p:cNvPr id="10" name="Picture 9">
            <a:extLst>
              <a:ext uri="{FF2B5EF4-FFF2-40B4-BE49-F238E27FC236}">
                <a16:creationId xmlns:a16="http://schemas.microsoft.com/office/drawing/2014/main" xmlns="" id="{714B105C-808F-504D-910D-CCC0CFDBDEB6}"/>
              </a:ext>
            </a:extLst>
          </p:cNvPr>
          <p:cNvPicPr>
            <a:picLocks noChangeAspect="1"/>
          </p:cNvPicPr>
          <p:nvPr/>
        </p:nvPicPr>
        <p:blipFill>
          <a:blip r:embed="rId4"/>
          <a:stretch>
            <a:fillRect/>
          </a:stretch>
        </p:blipFill>
        <p:spPr>
          <a:xfrm>
            <a:off x="10368480" y="1"/>
            <a:ext cx="1750973" cy="984922"/>
          </a:xfrm>
          <a:prstGeom prst="rect">
            <a:avLst/>
          </a:prstGeom>
        </p:spPr>
      </p:pic>
      <p:pic>
        <p:nvPicPr>
          <p:cNvPr id="101" name="Picture 100" descr="Icon&#10;&#10;Description automatically generated">
            <a:extLst>
              <a:ext uri="{FF2B5EF4-FFF2-40B4-BE49-F238E27FC236}">
                <a16:creationId xmlns:a16="http://schemas.microsoft.com/office/drawing/2014/main" xmlns="" id="{D669E3AD-3BD8-784F-B478-3244D4EF2DDB}"/>
              </a:ext>
            </a:extLst>
          </p:cNvPr>
          <p:cNvPicPr>
            <a:picLocks noChangeAspect="1"/>
          </p:cNvPicPr>
          <p:nvPr/>
        </p:nvPicPr>
        <p:blipFill>
          <a:blip r:embed="rId5"/>
          <a:stretch>
            <a:fillRect/>
          </a:stretch>
        </p:blipFill>
        <p:spPr>
          <a:xfrm>
            <a:off x="8869548" y="800232"/>
            <a:ext cx="1863269" cy="1882090"/>
          </a:xfrm>
          <a:prstGeom prst="rect">
            <a:avLst/>
          </a:prstGeom>
        </p:spPr>
      </p:pic>
    </p:spTree>
    <p:extLst>
      <p:ext uri="{BB962C8B-B14F-4D97-AF65-F5344CB8AC3E}">
        <p14:creationId xmlns:p14="http://schemas.microsoft.com/office/powerpoint/2010/main" val="2095054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6" name="Rectangle 235">
            <a:extLst>
              <a:ext uri="{FF2B5EF4-FFF2-40B4-BE49-F238E27FC236}">
                <a16:creationId xmlns:a16="http://schemas.microsoft.com/office/drawing/2014/main" xmlns="" id="{72CD369A-5284-45B1-B107-702483A8BD9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0DEAC24C-4F76-BA43-9B25-32A0EB52BB50}"/>
              </a:ext>
            </a:extLst>
          </p:cNvPr>
          <p:cNvSpPr>
            <a:spLocks noGrp="1"/>
          </p:cNvSpPr>
          <p:nvPr>
            <p:ph type="title"/>
          </p:nvPr>
        </p:nvSpPr>
        <p:spPr>
          <a:xfrm>
            <a:off x="5458652" y="398176"/>
            <a:ext cx="6851362" cy="1645496"/>
          </a:xfrm>
        </p:spPr>
        <p:txBody>
          <a:bodyPr>
            <a:normAutofit/>
          </a:bodyPr>
          <a:lstStyle/>
          <a:p>
            <a:r>
              <a:rPr lang="x-none" sz="3200" b="1" dirty="0" smtClean="0">
                <a:solidFill>
                  <a:srgbClr val="002060"/>
                </a:solidFill>
                <a:latin typeface="Perpetua Titling MT" panose="02020502060505020804" pitchFamily="18" charset="77"/>
              </a:rPr>
              <a:t>ECONOMIC</a:t>
            </a:r>
            <a:r>
              <a:rPr lang="en-US" sz="3200" b="1" dirty="0" smtClean="0">
                <a:solidFill>
                  <a:srgbClr val="002060"/>
                </a:solidFill>
                <a:latin typeface="Perpetua Titling MT" panose="02020502060505020804" pitchFamily="18" charset="77"/>
              </a:rPr>
              <a:t> </a:t>
            </a:r>
            <a:r>
              <a:rPr lang="x-none" sz="3200" b="1" dirty="0" smtClean="0">
                <a:solidFill>
                  <a:srgbClr val="002060"/>
                </a:solidFill>
                <a:latin typeface="Perpetua Titling MT" panose="02020502060505020804" pitchFamily="18" charset="77"/>
              </a:rPr>
              <a:t>ADVANTAGES</a:t>
            </a:r>
            <a:endParaRPr lang="x-none" sz="3200" b="1" dirty="0">
              <a:solidFill>
                <a:srgbClr val="002060"/>
              </a:solidFill>
              <a:latin typeface="Perpetua Titling MT" panose="02020502060505020804" pitchFamily="18" charset="77"/>
            </a:endParaRPr>
          </a:p>
        </p:txBody>
      </p:sp>
      <p:grpSp>
        <p:nvGrpSpPr>
          <p:cNvPr id="238" name="Group 237">
            <a:extLst>
              <a:ext uri="{FF2B5EF4-FFF2-40B4-BE49-F238E27FC236}">
                <a16:creationId xmlns:a16="http://schemas.microsoft.com/office/drawing/2014/main" xmlns="" id="{BC3EC256-5633-414E-89A7-4DF178057ED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744975" y="42050"/>
            <a:ext cx="1319321" cy="6804850"/>
            <a:chOff x="1744975" y="42050"/>
            <a:chExt cx="1319321" cy="6804850"/>
          </a:xfrm>
        </p:grpSpPr>
        <p:sp>
          <p:nvSpPr>
            <p:cNvPr id="239" name="Freeform 8">
              <a:extLst>
                <a:ext uri="{FF2B5EF4-FFF2-40B4-BE49-F238E27FC236}">
                  <a16:creationId xmlns:a16="http://schemas.microsoft.com/office/drawing/2014/main" xmlns="" id="{57652216-AF47-4D6B-A81B-2DC28B62559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2593792" y="4728335"/>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0" name="Freeform 78">
              <a:extLst>
                <a:ext uri="{FF2B5EF4-FFF2-40B4-BE49-F238E27FC236}">
                  <a16:creationId xmlns:a16="http://schemas.microsoft.com/office/drawing/2014/main" xmlns="" id="{4850C240-229E-44CC-9B0C-7C70B85241ED}"/>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2914562" y="668947"/>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1" name="Freeform 79">
              <a:extLst>
                <a:ext uri="{FF2B5EF4-FFF2-40B4-BE49-F238E27FC236}">
                  <a16:creationId xmlns:a16="http://schemas.microsoft.com/office/drawing/2014/main" xmlns="" id="{0C20C1F3-97C9-485A-BBF1-F712C6FDD9E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2926934" y="899992"/>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2" name="Freeform 80">
              <a:extLst>
                <a:ext uri="{FF2B5EF4-FFF2-40B4-BE49-F238E27FC236}">
                  <a16:creationId xmlns:a16="http://schemas.microsoft.com/office/drawing/2014/main" xmlns="" id="{5FB7F486-D669-4315-848B-079715C0A63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2921593" y="1137787"/>
              <a:ext cx="124951" cy="66098"/>
            </a:xfrm>
            <a:custGeom>
              <a:avLst/>
              <a:gdLst>
                <a:gd name="T0" fmla="*/ 21 w 38"/>
                <a:gd name="T1" fmla="*/ 0 h 22"/>
                <a:gd name="T2" fmla="*/ 21 w 38"/>
                <a:gd name="T3" fmla="*/ 22 h 22"/>
                <a:gd name="T4" fmla="*/ 21 w 38"/>
                <a:gd name="T5" fmla="*/ 0 h 22"/>
              </a:gdLst>
              <a:ahLst/>
              <a:cxnLst>
                <a:cxn ang="0">
                  <a:pos x="T0" y="T1"/>
                </a:cxn>
                <a:cxn ang="0">
                  <a:pos x="T2" y="T3"/>
                </a:cxn>
                <a:cxn ang="0">
                  <a:pos x="T4" y="T5"/>
                </a:cxn>
              </a:cxnLst>
              <a:rect l="0" t="0" r="r" b="b"/>
              <a:pathLst>
                <a:path w="38" h="22">
                  <a:moveTo>
                    <a:pt x="21" y="0"/>
                  </a:moveTo>
                  <a:cubicBezTo>
                    <a:pt x="37" y="2"/>
                    <a:pt x="38" y="20"/>
                    <a:pt x="21" y="22"/>
                  </a:cubicBezTo>
                  <a:cubicBezTo>
                    <a:pt x="9" y="16"/>
                    <a:pt x="0" y="6"/>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3" name="Freeform 84">
              <a:extLst>
                <a:ext uri="{FF2B5EF4-FFF2-40B4-BE49-F238E27FC236}">
                  <a16:creationId xmlns:a16="http://schemas.microsoft.com/office/drawing/2014/main" xmlns="" id="{41C1AA59-6A1E-4A61-8483-8056A09E0C6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2896052" y="464361"/>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4" name="Freeform 86">
              <a:extLst>
                <a:ext uri="{FF2B5EF4-FFF2-40B4-BE49-F238E27FC236}">
                  <a16:creationId xmlns:a16="http://schemas.microsoft.com/office/drawing/2014/main" xmlns="" id="{851A3E4E-2857-4A69-AEC0-79CF8C413DB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2906021" y="118352"/>
              <a:ext cx="131153" cy="112612"/>
            </a:xfrm>
            <a:custGeom>
              <a:avLst/>
              <a:gdLst>
                <a:gd name="T0" fmla="*/ 22 w 40"/>
                <a:gd name="T1" fmla="*/ 1 h 37"/>
                <a:gd name="T2" fmla="*/ 15 w 40"/>
                <a:gd name="T3" fmla="*/ 23 h 37"/>
                <a:gd name="T4" fmla="*/ 22 w 40"/>
                <a:gd name="T5" fmla="*/ 1 h 37"/>
              </a:gdLst>
              <a:ahLst/>
              <a:cxnLst>
                <a:cxn ang="0">
                  <a:pos x="T0" y="T1"/>
                </a:cxn>
                <a:cxn ang="0">
                  <a:pos x="T2" y="T3"/>
                </a:cxn>
                <a:cxn ang="0">
                  <a:pos x="T4" y="T5"/>
                </a:cxn>
              </a:cxnLst>
              <a:rect l="0" t="0" r="r" b="b"/>
              <a:pathLst>
                <a:path w="40" h="37">
                  <a:moveTo>
                    <a:pt x="22" y="1"/>
                  </a:moveTo>
                  <a:cubicBezTo>
                    <a:pt x="40" y="3"/>
                    <a:pt x="33" y="37"/>
                    <a:pt x="15" y="23"/>
                  </a:cubicBezTo>
                  <a:cubicBezTo>
                    <a:pt x="0" y="20"/>
                    <a:pt x="7" y="0"/>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5" name="Freeform 106">
              <a:extLst>
                <a:ext uri="{FF2B5EF4-FFF2-40B4-BE49-F238E27FC236}">
                  <a16:creationId xmlns:a16="http://schemas.microsoft.com/office/drawing/2014/main" xmlns="" id="{449C2B94-6D2C-466B-9091-18CA599565C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2641720" y="633568"/>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6" name="Freeform 108">
              <a:extLst>
                <a:ext uri="{FF2B5EF4-FFF2-40B4-BE49-F238E27FC236}">
                  <a16:creationId xmlns:a16="http://schemas.microsoft.com/office/drawing/2014/main" xmlns="" id="{D09D148A-E95C-4A5F-AFBD-D05C90839A3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2624547" y="1134288"/>
              <a:ext cx="121406" cy="90579"/>
            </a:xfrm>
            <a:custGeom>
              <a:avLst/>
              <a:gdLst>
                <a:gd name="T0" fmla="*/ 26 w 37"/>
                <a:gd name="T1" fmla="*/ 1 h 30"/>
                <a:gd name="T2" fmla="*/ 35 w 37"/>
                <a:gd name="T3" fmla="*/ 21 h 30"/>
                <a:gd name="T4" fmla="*/ 26 w 37"/>
                <a:gd name="T5" fmla="*/ 1 h 30"/>
              </a:gdLst>
              <a:ahLst/>
              <a:cxnLst>
                <a:cxn ang="0">
                  <a:pos x="T0" y="T1"/>
                </a:cxn>
                <a:cxn ang="0">
                  <a:pos x="T2" y="T3"/>
                </a:cxn>
                <a:cxn ang="0">
                  <a:pos x="T4" y="T5"/>
                </a:cxn>
              </a:cxnLst>
              <a:rect l="0" t="0" r="r" b="b"/>
              <a:pathLst>
                <a:path w="37" h="30">
                  <a:moveTo>
                    <a:pt x="26" y="1"/>
                  </a:moveTo>
                  <a:cubicBezTo>
                    <a:pt x="35" y="0"/>
                    <a:pt x="37" y="13"/>
                    <a:pt x="35" y="21"/>
                  </a:cubicBezTo>
                  <a:cubicBezTo>
                    <a:pt x="14" y="30"/>
                    <a:pt x="0" y="8"/>
                    <a:pt x="26"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7" name="Freeform 110">
              <a:extLst>
                <a:ext uri="{FF2B5EF4-FFF2-40B4-BE49-F238E27FC236}">
                  <a16:creationId xmlns:a16="http://schemas.microsoft.com/office/drawing/2014/main" xmlns="" id="{5B90C58B-B2C5-4C93-8397-016D62EE676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2619444" y="385733"/>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8" name="Freeform 112">
              <a:extLst>
                <a:ext uri="{FF2B5EF4-FFF2-40B4-BE49-F238E27FC236}">
                  <a16:creationId xmlns:a16="http://schemas.microsoft.com/office/drawing/2014/main" xmlns="" id="{97EE4FEF-54FA-45E2-A177-BA946262DF2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2630146" y="954579"/>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9" name="Freeform 36">
              <a:extLst>
                <a:ext uri="{FF2B5EF4-FFF2-40B4-BE49-F238E27FC236}">
                  <a16:creationId xmlns:a16="http://schemas.microsoft.com/office/drawing/2014/main" xmlns="" id="{21D3B3BA-A1D7-450E-B002-44DFDC68F95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2294226" y="4598801"/>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0" name="Freeform 41">
              <a:extLst>
                <a:ext uri="{FF2B5EF4-FFF2-40B4-BE49-F238E27FC236}">
                  <a16:creationId xmlns:a16="http://schemas.microsoft.com/office/drawing/2014/main" xmlns="" id="{71516E84-743F-4EE4-B466-909E55FCC98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991372" y="4671231"/>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1" name="Freeform 42">
              <a:extLst>
                <a:ext uri="{FF2B5EF4-FFF2-40B4-BE49-F238E27FC236}">
                  <a16:creationId xmlns:a16="http://schemas.microsoft.com/office/drawing/2014/main" xmlns="" id="{285EE84A-B305-47FC-9896-3EAAE94F6D0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1721306" y="4672363"/>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2" name="Freeform 45">
              <a:extLst>
                <a:ext uri="{FF2B5EF4-FFF2-40B4-BE49-F238E27FC236}">
                  <a16:creationId xmlns:a16="http://schemas.microsoft.com/office/drawing/2014/main" xmlns="" id="{ACD91DA3-CF45-4374-AEDA-5DA2E53EE45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2857458" y="4410076"/>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3" name="Freeform 69">
              <a:extLst>
                <a:ext uri="{FF2B5EF4-FFF2-40B4-BE49-F238E27FC236}">
                  <a16:creationId xmlns:a16="http://schemas.microsoft.com/office/drawing/2014/main" xmlns="" id="{BB356FF6-7153-4AE8-904C-8535363AA8F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2854176" y="5651651"/>
              <a:ext cx="144445" cy="111796"/>
            </a:xfrm>
            <a:custGeom>
              <a:avLst/>
              <a:gdLst>
                <a:gd name="T0" fmla="*/ 29 w 44"/>
                <a:gd name="T1" fmla="*/ 0 h 37"/>
                <a:gd name="T2" fmla="*/ 42 w 44"/>
                <a:gd name="T3" fmla="*/ 21 h 37"/>
                <a:gd name="T4" fmla="*/ 29 w 44"/>
                <a:gd name="T5" fmla="*/ 0 h 37"/>
              </a:gdLst>
              <a:ahLst/>
              <a:cxnLst>
                <a:cxn ang="0">
                  <a:pos x="T0" y="T1"/>
                </a:cxn>
                <a:cxn ang="0">
                  <a:pos x="T2" y="T3"/>
                </a:cxn>
                <a:cxn ang="0">
                  <a:pos x="T4" y="T5"/>
                </a:cxn>
              </a:cxnLst>
              <a:rect l="0" t="0" r="r" b="b"/>
              <a:pathLst>
                <a:path w="44" h="37">
                  <a:moveTo>
                    <a:pt x="29" y="0"/>
                  </a:moveTo>
                  <a:cubicBezTo>
                    <a:pt x="36" y="2"/>
                    <a:pt x="44" y="12"/>
                    <a:pt x="42" y="21"/>
                  </a:cubicBezTo>
                  <a:cubicBezTo>
                    <a:pt x="25" y="37"/>
                    <a:pt x="0" y="7"/>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4" name="Freeform 70">
              <a:extLst>
                <a:ext uri="{FF2B5EF4-FFF2-40B4-BE49-F238E27FC236}">
                  <a16:creationId xmlns:a16="http://schemas.microsoft.com/office/drawing/2014/main" xmlns="" id="{D9CD9700-C2DA-4CCD-8700-D763281E4CE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2818389" y="6243395"/>
              <a:ext cx="131153" cy="75890"/>
            </a:xfrm>
            <a:custGeom>
              <a:avLst/>
              <a:gdLst>
                <a:gd name="T0" fmla="*/ 18 w 40"/>
                <a:gd name="T1" fmla="*/ 0 h 25"/>
                <a:gd name="T2" fmla="*/ 7 w 40"/>
                <a:gd name="T3" fmla="*/ 21 h 25"/>
                <a:gd name="T4" fmla="*/ 18 w 40"/>
                <a:gd name="T5" fmla="*/ 0 h 25"/>
              </a:gdLst>
              <a:ahLst/>
              <a:cxnLst>
                <a:cxn ang="0">
                  <a:pos x="T0" y="T1"/>
                </a:cxn>
                <a:cxn ang="0">
                  <a:pos x="T2" y="T3"/>
                </a:cxn>
                <a:cxn ang="0">
                  <a:pos x="T4" y="T5"/>
                </a:cxn>
              </a:cxnLst>
              <a:rect l="0" t="0" r="r" b="b"/>
              <a:pathLst>
                <a:path w="40" h="25">
                  <a:moveTo>
                    <a:pt x="18" y="0"/>
                  </a:moveTo>
                  <a:cubicBezTo>
                    <a:pt x="40" y="9"/>
                    <a:pt x="26" y="25"/>
                    <a:pt x="7" y="21"/>
                  </a:cubicBezTo>
                  <a:cubicBezTo>
                    <a:pt x="0" y="11"/>
                    <a:pt x="5" y="0"/>
                    <a:pt x="1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5" name="Freeform 74">
              <a:extLst>
                <a:ext uri="{FF2B5EF4-FFF2-40B4-BE49-F238E27FC236}">
                  <a16:creationId xmlns:a16="http://schemas.microsoft.com/office/drawing/2014/main" xmlns="" id="{EF5898F8-F274-4A71-ABC2-9727884523D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2835281" y="5984792"/>
              <a:ext cx="137356" cy="120771"/>
            </a:xfrm>
            <a:custGeom>
              <a:avLst/>
              <a:gdLst>
                <a:gd name="T0" fmla="*/ 19 w 42"/>
                <a:gd name="T1" fmla="*/ 0 h 40"/>
                <a:gd name="T2" fmla="*/ 4 w 42"/>
                <a:gd name="T3" fmla="*/ 19 h 40"/>
                <a:gd name="T4" fmla="*/ 19 w 42"/>
                <a:gd name="T5" fmla="*/ 0 h 40"/>
              </a:gdLst>
              <a:ahLst/>
              <a:cxnLst>
                <a:cxn ang="0">
                  <a:pos x="T0" y="T1"/>
                </a:cxn>
                <a:cxn ang="0">
                  <a:pos x="T2" y="T3"/>
                </a:cxn>
                <a:cxn ang="0">
                  <a:pos x="T4" y="T5"/>
                </a:cxn>
              </a:cxnLst>
              <a:rect l="0" t="0" r="r" b="b"/>
              <a:pathLst>
                <a:path w="42" h="40">
                  <a:moveTo>
                    <a:pt x="19" y="0"/>
                  </a:moveTo>
                  <a:cubicBezTo>
                    <a:pt x="42" y="10"/>
                    <a:pt x="20" y="40"/>
                    <a:pt x="4" y="19"/>
                  </a:cubicBezTo>
                  <a:cubicBezTo>
                    <a:pt x="0" y="6"/>
                    <a:pt x="8" y="1"/>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6" name="Freeform 85">
              <a:extLst>
                <a:ext uri="{FF2B5EF4-FFF2-40B4-BE49-F238E27FC236}">
                  <a16:creationId xmlns:a16="http://schemas.microsoft.com/office/drawing/2014/main" xmlns="" id="{AEBBE398-C737-4798-92D3-68B6928A9B6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2845443" y="6468970"/>
              <a:ext cx="127608" cy="97107"/>
            </a:xfrm>
            <a:custGeom>
              <a:avLst/>
              <a:gdLst>
                <a:gd name="T0" fmla="*/ 21 w 39"/>
                <a:gd name="T1" fmla="*/ 0 h 32"/>
                <a:gd name="T2" fmla="*/ 13 w 39"/>
                <a:gd name="T3" fmla="*/ 20 h 32"/>
                <a:gd name="T4" fmla="*/ 21 w 39"/>
                <a:gd name="T5" fmla="*/ 0 h 32"/>
              </a:gdLst>
              <a:ahLst/>
              <a:cxnLst>
                <a:cxn ang="0">
                  <a:pos x="T0" y="T1"/>
                </a:cxn>
                <a:cxn ang="0">
                  <a:pos x="T2" y="T3"/>
                </a:cxn>
                <a:cxn ang="0">
                  <a:pos x="T4" y="T5"/>
                </a:cxn>
              </a:cxnLst>
              <a:rect l="0" t="0" r="r" b="b"/>
              <a:pathLst>
                <a:path w="39" h="32">
                  <a:moveTo>
                    <a:pt x="21" y="0"/>
                  </a:moveTo>
                  <a:cubicBezTo>
                    <a:pt x="39" y="2"/>
                    <a:pt x="32" y="32"/>
                    <a:pt x="13" y="20"/>
                  </a:cubicBezTo>
                  <a:cubicBezTo>
                    <a:pt x="3" y="23"/>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7" name="Freeform 87">
              <a:extLst>
                <a:ext uri="{FF2B5EF4-FFF2-40B4-BE49-F238E27FC236}">
                  <a16:creationId xmlns:a16="http://schemas.microsoft.com/office/drawing/2014/main" xmlns="" id="{F3116C15-246C-412A-B5A8-DC7E056EC88F}"/>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2822723" y="6734262"/>
              <a:ext cx="134697" cy="90579"/>
            </a:xfrm>
            <a:custGeom>
              <a:avLst/>
              <a:gdLst>
                <a:gd name="T0" fmla="*/ 27 w 41"/>
                <a:gd name="T1" fmla="*/ 0 h 30"/>
                <a:gd name="T2" fmla="*/ 41 w 41"/>
                <a:gd name="T3" fmla="*/ 19 h 30"/>
                <a:gd name="T4" fmla="*/ 27 w 41"/>
                <a:gd name="T5" fmla="*/ 0 h 30"/>
              </a:gdLst>
              <a:ahLst/>
              <a:cxnLst>
                <a:cxn ang="0">
                  <a:pos x="T0" y="T1"/>
                </a:cxn>
                <a:cxn ang="0">
                  <a:pos x="T2" y="T3"/>
                </a:cxn>
                <a:cxn ang="0">
                  <a:pos x="T4" y="T5"/>
                </a:cxn>
              </a:cxnLst>
              <a:rect l="0" t="0" r="r" b="b"/>
              <a:pathLst>
                <a:path w="41" h="30">
                  <a:moveTo>
                    <a:pt x="27" y="0"/>
                  </a:moveTo>
                  <a:cubicBezTo>
                    <a:pt x="35" y="0"/>
                    <a:pt x="40" y="11"/>
                    <a:pt x="41" y="19"/>
                  </a:cubicBezTo>
                  <a:cubicBezTo>
                    <a:pt x="21" y="30"/>
                    <a:pt x="0" y="10"/>
                    <a:pt x="27"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8" name="Freeform 88">
              <a:extLst>
                <a:ext uri="{FF2B5EF4-FFF2-40B4-BE49-F238E27FC236}">
                  <a16:creationId xmlns:a16="http://schemas.microsoft.com/office/drawing/2014/main" xmlns="" id="{F9FA8A4C-F799-47E7-85C8-4DA109A003A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2909835" y="5700739"/>
              <a:ext cx="6204" cy="6527"/>
            </a:xfrm>
            <a:custGeom>
              <a:avLst/>
              <a:gdLst>
                <a:gd name="T0" fmla="*/ 0 w 2"/>
                <a:gd name="T1" fmla="*/ 0 h 2"/>
                <a:gd name="T2" fmla="*/ 2 w 2"/>
                <a:gd name="T3" fmla="*/ 2 h 2"/>
                <a:gd name="T4" fmla="*/ 0 w 2"/>
                <a:gd name="T5" fmla="*/ 0 h 2"/>
              </a:gdLst>
              <a:ahLst/>
              <a:cxnLst>
                <a:cxn ang="0">
                  <a:pos x="T0" y="T1"/>
                </a:cxn>
                <a:cxn ang="0">
                  <a:pos x="T2" y="T3"/>
                </a:cxn>
                <a:cxn ang="0">
                  <a:pos x="T4" y="T5"/>
                </a:cxn>
              </a:cxnLst>
              <a:rect l="0" t="0" r="r" b="b"/>
              <a:pathLst>
                <a:path w="2" h="2">
                  <a:moveTo>
                    <a:pt x="0" y="0"/>
                  </a:moveTo>
                  <a:cubicBezTo>
                    <a:pt x="1" y="0"/>
                    <a:pt x="1" y="1"/>
                    <a:pt x="2" y="2"/>
                  </a:cubicBezTo>
                  <a:cubicBezTo>
                    <a:pt x="1"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9" name="Freeform 102">
              <a:extLst>
                <a:ext uri="{FF2B5EF4-FFF2-40B4-BE49-F238E27FC236}">
                  <a16:creationId xmlns:a16="http://schemas.microsoft.com/office/drawing/2014/main" xmlns="" id="{06EB852C-D558-4FA2-B6BD-72478CDCE5A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2563385" y="5748297"/>
              <a:ext cx="121406" cy="99554"/>
            </a:xfrm>
            <a:custGeom>
              <a:avLst/>
              <a:gdLst>
                <a:gd name="T0" fmla="*/ 21 w 37"/>
                <a:gd name="T1" fmla="*/ 0 h 33"/>
                <a:gd name="T2" fmla="*/ 19 w 37"/>
                <a:gd name="T3" fmla="*/ 23 h 33"/>
                <a:gd name="T4" fmla="*/ 21 w 37"/>
                <a:gd name="T5" fmla="*/ 0 h 33"/>
              </a:gdLst>
              <a:ahLst/>
              <a:cxnLst>
                <a:cxn ang="0">
                  <a:pos x="T0" y="T1"/>
                </a:cxn>
                <a:cxn ang="0">
                  <a:pos x="T2" y="T3"/>
                </a:cxn>
                <a:cxn ang="0">
                  <a:pos x="T4" y="T5"/>
                </a:cxn>
              </a:cxnLst>
              <a:rect l="0" t="0" r="r" b="b"/>
              <a:pathLst>
                <a:path w="37" h="33">
                  <a:moveTo>
                    <a:pt x="21" y="0"/>
                  </a:moveTo>
                  <a:cubicBezTo>
                    <a:pt x="37" y="0"/>
                    <a:pt x="29" y="33"/>
                    <a:pt x="19" y="23"/>
                  </a:cubicBezTo>
                  <a:cubicBezTo>
                    <a:pt x="0" y="30"/>
                    <a:pt x="3"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0" name="Freeform 103">
              <a:extLst>
                <a:ext uri="{FF2B5EF4-FFF2-40B4-BE49-F238E27FC236}">
                  <a16:creationId xmlns:a16="http://schemas.microsoft.com/office/drawing/2014/main" xmlns="" id="{0B128693-39C5-4999-9EB7-FAF6D33AF6C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2546293" y="6018719"/>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1" name="Freeform 117">
              <a:extLst>
                <a:ext uri="{FF2B5EF4-FFF2-40B4-BE49-F238E27FC236}">
                  <a16:creationId xmlns:a16="http://schemas.microsoft.com/office/drawing/2014/main" xmlns="" id="{A7E94734-299A-4A1A-8745-522701D7F0AD}"/>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2598102" y="6062398"/>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2" name="Freeform 118">
              <a:extLst>
                <a:ext uri="{FF2B5EF4-FFF2-40B4-BE49-F238E27FC236}">
                  <a16:creationId xmlns:a16="http://schemas.microsoft.com/office/drawing/2014/main" xmlns="" id="{88D7A4B9-ADFA-49C6-A86B-1801ECE3757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2583208" y="6710138"/>
              <a:ext cx="131153" cy="96290"/>
            </a:xfrm>
            <a:custGeom>
              <a:avLst/>
              <a:gdLst>
                <a:gd name="T0" fmla="*/ 22 w 40"/>
                <a:gd name="T1" fmla="*/ 0 h 32"/>
                <a:gd name="T2" fmla="*/ 16 w 40"/>
                <a:gd name="T3" fmla="*/ 25 h 32"/>
                <a:gd name="T4" fmla="*/ 22 w 40"/>
                <a:gd name="T5" fmla="*/ 0 h 32"/>
              </a:gdLst>
              <a:ahLst/>
              <a:cxnLst>
                <a:cxn ang="0">
                  <a:pos x="T0" y="T1"/>
                </a:cxn>
                <a:cxn ang="0">
                  <a:pos x="T2" y="T3"/>
                </a:cxn>
                <a:cxn ang="0">
                  <a:pos x="T4" y="T5"/>
                </a:cxn>
              </a:cxnLst>
              <a:rect l="0" t="0" r="r" b="b"/>
              <a:pathLst>
                <a:path w="40" h="32">
                  <a:moveTo>
                    <a:pt x="22" y="0"/>
                  </a:moveTo>
                  <a:cubicBezTo>
                    <a:pt x="40" y="3"/>
                    <a:pt x="40" y="32"/>
                    <a:pt x="16" y="25"/>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3" name="Freeform 119">
              <a:extLst>
                <a:ext uri="{FF2B5EF4-FFF2-40B4-BE49-F238E27FC236}">
                  <a16:creationId xmlns:a16="http://schemas.microsoft.com/office/drawing/2014/main" xmlns="" id="{1D2B967C-42F5-4C41-B5A8-333B15CF278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2554120" y="6262680"/>
              <a:ext cx="127608" cy="150965"/>
            </a:xfrm>
            <a:custGeom>
              <a:avLst/>
              <a:gdLst>
                <a:gd name="T0" fmla="*/ 13 w 39"/>
                <a:gd name="T1" fmla="*/ 6 h 50"/>
                <a:gd name="T2" fmla="*/ 0 w 39"/>
                <a:gd name="T3" fmla="*/ 23 h 50"/>
                <a:gd name="T4" fmla="*/ 13 w 39"/>
                <a:gd name="T5" fmla="*/ 6 h 50"/>
              </a:gdLst>
              <a:ahLst/>
              <a:cxnLst>
                <a:cxn ang="0">
                  <a:pos x="T0" y="T1"/>
                </a:cxn>
                <a:cxn ang="0">
                  <a:pos x="T2" y="T3"/>
                </a:cxn>
                <a:cxn ang="0">
                  <a:pos x="T4" y="T5"/>
                </a:cxn>
              </a:cxnLst>
              <a:rect l="0" t="0" r="r" b="b"/>
              <a:pathLst>
                <a:path w="39" h="50">
                  <a:moveTo>
                    <a:pt x="13" y="6"/>
                  </a:moveTo>
                  <a:cubicBezTo>
                    <a:pt x="39" y="10"/>
                    <a:pt x="16" y="50"/>
                    <a:pt x="0" y="23"/>
                  </a:cubicBezTo>
                  <a:cubicBezTo>
                    <a:pt x="1" y="0"/>
                    <a:pt x="5" y="14"/>
                    <a:pt x="13"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4" name="Freeform 8">
              <a:extLst>
                <a:ext uri="{FF2B5EF4-FFF2-40B4-BE49-F238E27FC236}">
                  <a16:creationId xmlns:a16="http://schemas.microsoft.com/office/drawing/2014/main" xmlns="" id="{7E3E1C46-3049-4EC7-A692-A95CEE2A803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2624220" y="206994"/>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5" name="Freeform 8">
              <a:extLst>
                <a:ext uri="{FF2B5EF4-FFF2-40B4-BE49-F238E27FC236}">
                  <a16:creationId xmlns:a16="http://schemas.microsoft.com/office/drawing/2014/main" xmlns="" id="{59EC4BA9-BAFD-46B9-B282-A708F32DA6B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1853403" y="67393"/>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6" name="Freeform 43">
              <a:extLst>
                <a:ext uri="{FF2B5EF4-FFF2-40B4-BE49-F238E27FC236}">
                  <a16:creationId xmlns:a16="http://schemas.microsoft.com/office/drawing/2014/main" xmlns="" id="{0BB44AF0-8C8E-4407-8BE6-C5A64ACB7FDF}"/>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1819884" y="5967585"/>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7" name="Freeform 51">
              <a:extLst>
                <a:ext uri="{FF2B5EF4-FFF2-40B4-BE49-F238E27FC236}">
                  <a16:creationId xmlns:a16="http://schemas.microsoft.com/office/drawing/2014/main" xmlns="" id="{85398933-36C3-494E-B746-673993C878B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1810283" y="573437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8" name="Freeform 53">
              <a:extLst>
                <a:ext uri="{FF2B5EF4-FFF2-40B4-BE49-F238E27FC236}">
                  <a16:creationId xmlns:a16="http://schemas.microsoft.com/office/drawing/2014/main" xmlns="" id="{84BFEAB6-0117-44A8-8459-8592C14D9F06}"/>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1751968" y="5465370"/>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9" name="Freeform 54">
              <a:extLst>
                <a:ext uri="{FF2B5EF4-FFF2-40B4-BE49-F238E27FC236}">
                  <a16:creationId xmlns:a16="http://schemas.microsoft.com/office/drawing/2014/main" xmlns="" id="{A171CE1C-2DD7-4682-BE34-E3D5986A066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1848820" y="6232142"/>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0" name="Freeform 59">
              <a:extLst>
                <a:ext uri="{FF2B5EF4-FFF2-40B4-BE49-F238E27FC236}">
                  <a16:creationId xmlns:a16="http://schemas.microsoft.com/office/drawing/2014/main" xmlns="" id="{993E51E0-704B-47D0-9E80-52F81035FB96}"/>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1785974" y="6481570"/>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1" name="Freeform 61">
              <a:extLst>
                <a:ext uri="{FF2B5EF4-FFF2-40B4-BE49-F238E27FC236}">
                  <a16:creationId xmlns:a16="http://schemas.microsoft.com/office/drawing/2014/main" xmlns="" id="{B877D7D4-56A7-4747-AB50-4D2CB582A78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1791453" y="6698934"/>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2" name="Freeform 78">
              <a:extLst>
                <a:ext uri="{FF2B5EF4-FFF2-40B4-BE49-F238E27FC236}">
                  <a16:creationId xmlns:a16="http://schemas.microsoft.com/office/drawing/2014/main" xmlns="" id="{7AD863AE-05C2-42B0-8B8C-2262A95B8DD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2043184" y="6077982"/>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3" name="Freeform 79">
              <a:extLst>
                <a:ext uri="{FF2B5EF4-FFF2-40B4-BE49-F238E27FC236}">
                  <a16:creationId xmlns:a16="http://schemas.microsoft.com/office/drawing/2014/main" xmlns="" id="{96FE0420-A304-40C5-A11A-0D43C374DB7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2054739" y="5852650"/>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4" name="Freeform 80">
              <a:extLst>
                <a:ext uri="{FF2B5EF4-FFF2-40B4-BE49-F238E27FC236}">
                  <a16:creationId xmlns:a16="http://schemas.microsoft.com/office/drawing/2014/main" xmlns="" id="{5712C99F-0668-4696-B7F5-5BE3B407809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2059192" y="5618119"/>
              <a:ext cx="124951" cy="66098"/>
            </a:xfrm>
            <a:custGeom>
              <a:avLst/>
              <a:gdLst>
                <a:gd name="T0" fmla="*/ 21 w 38"/>
                <a:gd name="T1" fmla="*/ 0 h 22"/>
                <a:gd name="T2" fmla="*/ 21 w 38"/>
                <a:gd name="T3" fmla="*/ 22 h 22"/>
                <a:gd name="T4" fmla="*/ 21 w 38"/>
                <a:gd name="T5" fmla="*/ 0 h 22"/>
              </a:gdLst>
              <a:ahLst/>
              <a:cxnLst>
                <a:cxn ang="0">
                  <a:pos x="T0" y="T1"/>
                </a:cxn>
                <a:cxn ang="0">
                  <a:pos x="T2" y="T3"/>
                </a:cxn>
                <a:cxn ang="0">
                  <a:pos x="T4" y="T5"/>
                </a:cxn>
              </a:cxnLst>
              <a:rect l="0" t="0" r="r" b="b"/>
              <a:pathLst>
                <a:path w="38" h="22">
                  <a:moveTo>
                    <a:pt x="21" y="0"/>
                  </a:moveTo>
                  <a:cubicBezTo>
                    <a:pt x="37" y="2"/>
                    <a:pt x="38" y="20"/>
                    <a:pt x="21" y="22"/>
                  </a:cubicBezTo>
                  <a:cubicBezTo>
                    <a:pt x="9" y="16"/>
                    <a:pt x="0" y="6"/>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5" name="Freeform 84">
              <a:extLst>
                <a:ext uri="{FF2B5EF4-FFF2-40B4-BE49-F238E27FC236}">
                  <a16:creationId xmlns:a16="http://schemas.microsoft.com/office/drawing/2014/main" xmlns="" id="{45B51241-B4A7-44BA-B3B1-6D0785936ED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2065791" y="6353133"/>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6" name="Freeform 86">
              <a:extLst>
                <a:ext uri="{FF2B5EF4-FFF2-40B4-BE49-F238E27FC236}">
                  <a16:creationId xmlns:a16="http://schemas.microsoft.com/office/drawing/2014/main" xmlns="" id="{D6E3E1E9-9E2B-4B15-979A-D9ADF02FEBA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2078761" y="6639984"/>
              <a:ext cx="131153" cy="112612"/>
            </a:xfrm>
            <a:custGeom>
              <a:avLst/>
              <a:gdLst>
                <a:gd name="T0" fmla="*/ 22 w 40"/>
                <a:gd name="T1" fmla="*/ 1 h 37"/>
                <a:gd name="T2" fmla="*/ 15 w 40"/>
                <a:gd name="T3" fmla="*/ 23 h 37"/>
                <a:gd name="T4" fmla="*/ 22 w 40"/>
                <a:gd name="T5" fmla="*/ 1 h 37"/>
              </a:gdLst>
              <a:ahLst/>
              <a:cxnLst>
                <a:cxn ang="0">
                  <a:pos x="T0" y="T1"/>
                </a:cxn>
                <a:cxn ang="0">
                  <a:pos x="T2" y="T3"/>
                </a:cxn>
                <a:cxn ang="0">
                  <a:pos x="T4" y="T5"/>
                </a:cxn>
              </a:cxnLst>
              <a:rect l="0" t="0" r="r" b="b"/>
              <a:pathLst>
                <a:path w="40" h="37">
                  <a:moveTo>
                    <a:pt x="22" y="1"/>
                  </a:moveTo>
                  <a:cubicBezTo>
                    <a:pt x="40" y="3"/>
                    <a:pt x="33" y="37"/>
                    <a:pt x="15" y="23"/>
                  </a:cubicBezTo>
                  <a:cubicBezTo>
                    <a:pt x="0" y="20"/>
                    <a:pt x="7" y="0"/>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7" name="Freeform 106">
              <a:extLst>
                <a:ext uri="{FF2B5EF4-FFF2-40B4-BE49-F238E27FC236}">
                  <a16:creationId xmlns:a16="http://schemas.microsoft.com/office/drawing/2014/main" xmlns="" id="{A37D17A3-9203-43E1-955F-779C2CFD3B3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2357994" y="6091744"/>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8" name="Freeform 108">
              <a:extLst>
                <a:ext uri="{FF2B5EF4-FFF2-40B4-BE49-F238E27FC236}">
                  <a16:creationId xmlns:a16="http://schemas.microsoft.com/office/drawing/2014/main" xmlns="" id="{42EEB773-123A-4E50-93FF-FE62CB937728}"/>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2344939" y="5584610"/>
              <a:ext cx="121406" cy="90579"/>
            </a:xfrm>
            <a:custGeom>
              <a:avLst/>
              <a:gdLst>
                <a:gd name="T0" fmla="*/ 26 w 37"/>
                <a:gd name="T1" fmla="*/ 1 h 30"/>
                <a:gd name="T2" fmla="*/ 35 w 37"/>
                <a:gd name="T3" fmla="*/ 21 h 30"/>
                <a:gd name="T4" fmla="*/ 26 w 37"/>
                <a:gd name="T5" fmla="*/ 1 h 30"/>
              </a:gdLst>
              <a:ahLst/>
              <a:cxnLst>
                <a:cxn ang="0">
                  <a:pos x="T0" y="T1"/>
                </a:cxn>
                <a:cxn ang="0">
                  <a:pos x="T2" y="T3"/>
                </a:cxn>
                <a:cxn ang="0">
                  <a:pos x="T4" y="T5"/>
                </a:cxn>
              </a:cxnLst>
              <a:rect l="0" t="0" r="r" b="b"/>
              <a:pathLst>
                <a:path w="37" h="30">
                  <a:moveTo>
                    <a:pt x="26" y="1"/>
                  </a:moveTo>
                  <a:cubicBezTo>
                    <a:pt x="35" y="0"/>
                    <a:pt x="37" y="13"/>
                    <a:pt x="35" y="21"/>
                  </a:cubicBezTo>
                  <a:cubicBezTo>
                    <a:pt x="14" y="30"/>
                    <a:pt x="0" y="8"/>
                    <a:pt x="26"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9" name="Freeform 110">
              <a:extLst>
                <a:ext uri="{FF2B5EF4-FFF2-40B4-BE49-F238E27FC236}">
                  <a16:creationId xmlns:a16="http://schemas.microsoft.com/office/drawing/2014/main" xmlns="" id="{41D4F2D5-C07C-4F05-A11F-6024B7F1385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2358684" y="6418626"/>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0" name="Freeform 112">
              <a:extLst>
                <a:ext uri="{FF2B5EF4-FFF2-40B4-BE49-F238E27FC236}">
                  <a16:creationId xmlns:a16="http://schemas.microsoft.com/office/drawing/2014/main" xmlns="" id="{9AD3968C-7A54-4876-A3B1-0A199BD9D37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2357730" y="5882420"/>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1" name="Freeform 34">
              <a:extLst>
                <a:ext uri="{FF2B5EF4-FFF2-40B4-BE49-F238E27FC236}">
                  <a16:creationId xmlns:a16="http://schemas.microsoft.com/office/drawing/2014/main" xmlns="" id="{84A9F12A-9E3E-4B1C-AECE-2204350DC2E6}"/>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1819827" y="1405235"/>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2" name="Freeform 36">
              <a:extLst>
                <a:ext uri="{FF2B5EF4-FFF2-40B4-BE49-F238E27FC236}">
                  <a16:creationId xmlns:a16="http://schemas.microsoft.com/office/drawing/2014/main" xmlns="" id="{AE1C5FD2-F9CD-4637-814D-A3A526F07BD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1842290" y="724578"/>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3" name="Freeform 41">
              <a:extLst>
                <a:ext uri="{FF2B5EF4-FFF2-40B4-BE49-F238E27FC236}">
                  <a16:creationId xmlns:a16="http://schemas.microsoft.com/office/drawing/2014/main" xmlns="" id="{83C66AA3-5242-4EC3-A629-2C827DED241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1842290" y="51705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4" name="Freeform 42">
              <a:extLst>
                <a:ext uri="{FF2B5EF4-FFF2-40B4-BE49-F238E27FC236}">
                  <a16:creationId xmlns:a16="http://schemas.microsoft.com/office/drawing/2014/main" xmlns="" id="{132B76A0-CFCB-46B9-A647-A0CDEE2F7ED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1821480" y="1221982"/>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5" name="Freeform 45">
              <a:extLst>
                <a:ext uri="{FF2B5EF4-FFF2-40B4-BE49-F238E27FC236}">
                  <a16:creationId xmlns:a16="http://schemas.microsoft.com/office/drawing/2014/main" xmlns="" id="{423AA744-F810-4397-917F-77D42FE3D0F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1872483" y="93460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6" name="Freeform 66">
              <a:extLst>
                <a:ext uri="{FF2B5EF4-FFF2-40B4-BE49-F238E27FC236}">
                  <a16:creationId xmlns:a16="http://schemas.microsoft.com/office/drawing/2014/main" xmlns="" id="{5C72F779-C984-4431-94E3-38E6050EAD9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2125160" y="1389589"/>
              <a:ext cx="131153" cy="111796"/>
            </a:xfrm>
            <a:custGeom>
              <a:avLst/>
              <a:gdLst>
                <a:gd name="T0" fmla="*/ 22 w 40"/>
                <a:gd name="T1" fmla="*/ 1 h 37"/>
                <a:gd name="T2" fmla="*/ 40 w 40"/>
                <a:gd name="T3" fmla="*/ 18 h 37"/>
                <a:gd name="T4" fmla="*/ 22 w 40"/>
                <a:gd name="T5" fmla="*/ 1 h 37"/>
              </a:gdLst>
              <a:ahLst/>
              <a:cxnLst>
                <a:cxn ang="0">
                  <a:pos x="T0" y="T1"/>
                </a:cxn>
                <a:cxn ang="0">
                  <a:pos x="T2" y="T3"/>
                </a:cxn>
                <a:cxn ang="0">
                  <a:pos x="T4" y="T5"/>
                </a:cxn>
              </a:cxnLst>
              <a:rect l="0" t="0" r="r" b="b"/>
              <a:pathLst>
                <a:path w="40" h="37">
                  <a:moveTo>
                    <a:pt x="22" y="1"/>
                  </a:moveTo>
                  <a:cubicBezTo>
                    <a:pt x="36" y="0"/>
                    <a:pt x="40" y="8"/>
                    <a:pt x="40" y="18"/>
                  </a:cubicBezTo>
                  <a:cubicBezTo>
                    <a:pt x="27" y="37"/>
                    <a:pt x="0" y="14"/>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7" name="Freeform 69">
              <a:extLst>
                <a:ext uri="{FF2B5EF4-FFF2-40B4-BE49-F238E27FC236}">
                  <a16:creationId xmlns:a16="http://schemas.microsoft.com/office/drawing/2014/main" xmlns="" id="{8BF25437-23A6-4F68-A6CC-2021B4DB5F4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2125043" y="1107344"/>
              <a:ext cx="144445" cy="111796"/>
            </a:xfrm>
            <a:custGeom>
              <a:avLst/>
              <a:gdLst>
                <a:gd name="T0" fmla="*/ 29 w 44"/>
                <a:gd name="T1" fmla="*/ 0 h 37"/>
                <a:gd name="T2" fmla="*/ 42 w 44"/>
                <a:gd name="T3" fmla="*/ 21 h 37"/>
                <a:gd name="T4" fmla="*/ 29 w 44"/>
                <a:gd name="T5" fmla="*/ 0 h 37"/>
              </a:gdLst>
              <a:ahLst/>
              <a:cxnLst>
                <a:cxn ang="0">
                  <a:pos x="T0" y="T1"/>
                </a:cxn>
                <a:cxn ang="0">
                  <a:pos x="T2" y="T3"/>
                </a:cxn>
                <a:cxn ang="0">
                  <a:pos x="T4" y="T5"/>
                </a:cxn>
              </a:cxnLst>
              <a:rect l="0" t="0" r="r" b="b"/>
              <a:pathLst>
                <a:path w="44" h="37">
                  <a:moveTo>
                    <a:pt x="29" y="0"/>
                  </a:moveTo>
                  <a:cubicBezTo>
                    <a:pt x="36" y="2"/>
                    <a:pt x="44" y="12"/>
                    <a:pt x="42" y="21"/>
                  </a:cubicBezTo>
                  <a:cubicBezTo>
                    <a:pt x="25" y="37"/>
                    <a:pt x="0" y="7"/>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8" name="Freeform 70">
              <a:extLst>
                <a:ext uri="{FF2B5EF4-FFF2-40B4-BE49-F238E27FC236}">
                  <a16:creationId xmlns:a16="http://schemas.microsoft.com/office/drawing/2014/main" xmlns="" id="{B68970AA-D5FD-4ED4-8AE4-C981BD290B4F}"/>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2174122" y="551506"/>
              <a:ext cx="131153" cy="75890"/>
            </a:xfrm>
            <a:custGeom>
              <a:avLst/>
              <a:gdLst>
                <a:gd name="T0" fmla="*/ 18 w 40"/>
                <a:gd name="T1" fmla="*/ 0 h 25"/>
                <a:gd name="T2" fmla="*/ 7 w 40"/>
                <a:gd name="T3" fmla="*/ 21 h 25"/>
                <a:gd name="T4" fmla="*/ 18 w 40"/>
                <a:gd name="T5" fmla="*/ 0 h 25"/>
              </a:gdLst>
              <a:ahLst/>
              <a:cxnLst>
                <a:cxn ang="0">
                  <a:pos x="T0" y="T1"/>
                </a:cxn>
                <a:cxn ang="0">
                  <a:pos x="T2" y="T3"/>
                </a:cxn>
                <a:cxn ang="0">
                  <a:pos x="T4" y="T5"/>
                </a:cxn>
              </a:cxnLst>
              <a:rect l="0" t="0" r="r" b="b"/>
              <a:pathLst>
                <a:path w="40" h="25">
                  <a:moveTo>
                    <a:pt x="18" y="0"/>
                  </a:moveTo>
                  <a:cubicBezTo>
                    <a:pt x="40" y="9"/>
                    <a:pt x="26" y="25"/>
                    <a:pt x="7" y="21"/>
                  </a:cubicBezTo>
                  <a:cubicBezTo>
                    <a:pt x="0" y="11"/>
                    <a:pt x="5" y="0"/>
                    <a:pt x="1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9" name="Freeform 74">
              <a:extLst>
                <a:ext uri="{FF2B5EF4-FFF2-40B4-BE49-F238E27FC236}">
                  <a16:creationId xmlns:a16="http://schemas.microsoft.com/office/drawing/2014/main" xmlns="" id="{56CDF8D4-4455-458D-A168-36FD9BCF2EFF}"/>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2151027" y="765229"/>
              <a:ext cx="137356" cy="120771"/>
            </a:xfrm>
            <a:custGeom>
              <a:avLst/>
              <a:gdLst>
                <a:gd name="T0" fmla="*/ 19 w 42"/>
                <a:gd name="T1" fmla="*/ 0 h 40"/>
                <a:gd name="T2" fmla="*/ 4 w 42"/>
                <a:gd name="T3" fmla="*/ 19 h 40"/>
                <a:gd name="T4" fmla="*/ 19 w 42"/>
                <a:gd name="T5" fmla="*/ 0 h 40"/>
              </a:gdLst>
              <a:ahLst/>
              <a:cxnLst>
                <a:cxn ang="0">
                  <a:pos x="T0" y="T1"/>
                </a:cxn>
                <a:cxn ang="0">
                  <a:pos x="T2" y="T3"/>
                </a:cxn>
                <a:cxn ang="0">
                  <a:pos x="T4" y="T5"/>
                </a:cxn>
              </a:cxnLst>
              <a:rect l="0" t="0" r="r" b="b"/>
              <a:pathLst>
                <a:path w="42" h="40">
                  <a:moveTo>
                    <a:pt x="19" y="0"/>
                  </a:moveTo>
                  <a:cubicBezTo>
                    <a:pt x="42" y="10"/>
                    <a:pt x="20" y="40"/>
                    <a:pt x="4" y="19"/>
                  </a:cubicBezTo>
                  <a:cubicBezTo>
                    <a:pt x="0" y="6"/>
                    <a:pt x="8" y="1"/>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0" name="Freeform 85">
              <a:extLst>
                <a:ext uri="{FF2B5EF4-FFF2-40B4-BE49-F238E27FC236}">
                  <a16:creationId xmlns:a16="http://schemas.microsoft.com/office/drawing/2014/main" xmlns="" id="{17A0BB86-D681-41CF-9C63-B55FAA270838}"/>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2139067" y="258174"/>
              <a:ext cx="127608" cy="97107"/>
            </a:xfrm>
            <a:custGeom>
              <a:avLst/>
              <a:gdLst>
                <a:gd name="T0" fmla="*/ 21 w 39"/>
                <a:gd name="T1" fmla="*/ 0 h 32"/>
                <a:gd name="T2" fmla="*/ 13 w 39"/>
                <a:gd name="T3" fmla="*/ 20 h 32"/>
                <a:gd name="T4" fmla="*/ 21 w 39"/>
                <a:gd name="T5" fmla="*/ 0 h 32"/>
              </a:gdLst>
              <a:ahLst/>
              <a:cxnLst>
                <a:cxn ang="0">
                  <a:pos x="T0" y="T1"/>
                </a:cxn>
                <a:cxn ang="0">
                  <a:pos x="T2" y="T3"/>
                </a:cxn>
                <a:cxn ang="0">
                  <a:pos x="T4" y="T5"/>
                </a:cxn>
              </a:cxnLst>
              <a:rect l="0" t="0" r="r" b="b"/>
              <a:pathLst>
                <a:path w="39" h="32">
                  <a:moveTo>
                    <a:pt x="21" y="0"/>
                  </a:moveTo>
                  <a:cubicBezTo>
                    <a:pt x="39" y="2"/>
                    <a:pt x="32" y="32"/>
                    <a:pt x="13" y="20"/>
                  </a:cubicBezTo>
                  <a:cubicBezTo>
                    <a:pt x="3" y="23"/>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1" name="Freeform 87">
              <a:extLst>
                <a:ext uri="{FF2B5EF4-FFF2-40B4-BE49-F238E27FC236}">
                  <a16:creationId xmlns:a16="http://schemas.microsoft.com/office/drawing/2014/main" xmlns="" id="{51933FCD-E07F-4E47-853E-B791F1BBDF9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2142681" y="94688"/>
              <a:ext cx="134697" cy="90579"/>
            </a:xfrm>
            <a:custGeom>
              <a:avLst/>
              <a:gdLst>
                <a:gd name="T0" fmla="*/ 27 w 41"/>
                <a:gd name="T1" fmla="*/ 0 h 30"/>
                <a:gd name="T2" fmla="*/ 41 w 41"/>
                <a:gd name="T3" fmla="*/ 19 h 30"/>
                <a:gd name="T4" fmla="*/ 27 w 41"/>
                <a:gd name="T5" fmla="*/ 0 h 30"/>
              </a:gdLst>
              <a:ahLst/>
              <a:cxnLst>
                <a:cxn ang="0">
                  <a:pos x="T0" y="T1"/>
                </a:cxn>
                <a:cxn ang="0">
                  <a:pos x="T2" y="T3"/>
                </a:cxn>
                <a:cxn ang="0">
                  <a:pos x="T4" y="T5"/>
                </a:cxn>
              </a:cxnLst>
              <a:rect l="0" t="0" r="r" b="b"/>
              <a:pathLst>
                <a:path w="41" h="30">
                  <a:moveTo>
                    <a:pt x="27" y="0"/>
                  </a:moveTo>
                  <a:cubicBezTo>
                    <a:pt x="35" y="0"/>
                    <a:pt x="40" y="11"/>
                    <a:pt x="41" y="19"/>
                  </a:cubicBezTo>
                  <a:cubicBezTo>
                    <a:pt x="21" y="30"/>
                    <a:pt x="0" y="10"/>
                    <a:pt x="27"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2" name="Freeform 88">
              <a:extLst>
                <a:ext uri="{FF2B5EF4-FFF2-40B4-BE49-F238E27FC236}">
                  <a16:creationId xmlns:a16="http://schemas.microsoft.com/office/drawing/2014/main" xmlns="" id="{2EB1546B-A39B-432A-8E6A-1F7421881D3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2207625" y="1163525"/>
              <a:ext cx="6204" cy="6527"/>
            </a:xfrm>
            <a:custGeom>
              <a:avLst/>
              <a:gdLst>
                <a:gd name="T0" fmla="*/ 0 w 2"/>
                <a:gd name="T1" fmla="*/ 0 h 2"/>
                <a:gd name="T2" fmla="*/ 2 w 2"/>
                <a:gd name="T3" fmla="*/ 2 h 2"/>
                <a:gd name="T4" fmla="*/ 0 w 2"/>
                <a:gd name="T5" fmla="*/ 0 h 2"/>
              </a:gdLst>
              <a:ahLst/>
              <a:cxnLst>
                <a:cxn ang="0">
                  <a:pos x="T0" y="T1"/>
                </a:cxn>
                <a:cxn ang="0">
                  <a:pos x="T2" y="T3"/>
                </a:cxn>
                <a:cxn ang="0">
                  <a:pos x="T4" y="T5"/>
                </a:cxn>
              </a:cxnLst>
              <a:rect l="0" t="0" r="r" b="b"/>
              <a:pathLst>
                <a:path w="2" h="2">
                  <a:moveTo>
                    <a:pt x="0" y="0"/>
                  </a:moveTo>
                  <a:cubicBezTo>
                    <a:pt x="1" y="0"/>
                    <a:pt x="1" y="1"/>
                    <a:pt x="2" y="2"/>
                  </a:cubicBezTo>
                  <a:cubicBezTo>
                    <a:pt x="1"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3" name="Freeform 94">
              <a:extLst>
                <a:ext uri="{FF2B5EF4-FFF2-40B4-BE49-F238E27FC236}">
                  <a16:creationId xmlns:a16="http://schemas.microsoft.com/office/drawing/2014/main" xmlns="" id="{A5AF0119-0028-4D14-B6CF-0ED0AF8629FF}"/>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2392943" y="1362883"/>
              <a:ext cx="138242" cy="102819"/>
            </a:xfrm>
            <a:custGeom>
              <a:avLst/>
              <a:gdLst>
                <a:gd name="T0" fmla="*/ 29 w 42"/>
                <a:gd name="T1" fmla="*/ 1 h 34"/>
                <a:gd name="T2" fmla="*/ 40 w 42"/>
                <a:gd name="T3" fmla="*/ 20 h 34"/>
                <a:gd name="T4" fmla="*/ 29 w 42"/>
                <a:gd name="T5" fmla="*/ 1 h 34"/>
              </a:gdLst>
              <a:ahLst/>
              <a:cxnLst>
                <a:cxn ang="0">
                  <a:pos x="T0" y="T1"/>
                </a:cxn>
                <a:cxn ang="0">
                  <a:pos x="T2" y="T3"/>
                </a:cxn>
                <a:cxn ang="0">
                  <a:pos x="T4" y="T5"/>
                </a:cxn>
              </a:cxnLst>
              <a:rect l="0" t="0" r="r" b="b"/>
              <a:pathLst>
                <a:path w="42" h="34">
                  <a:moveTo>
                    <a:pt x="29" y="1"/>
                  </a:moveTo>
                  <a:cubicBezTo>
                    <a:pt x="38" y="0"/>
                    <a:pt x="42" y="12"/>
                    <a:pt x="40" y="20"/>
                  </a:cubicBezTo>
                  <a:cubicBezTo>
                    <a:pt x="22" y="34"/>
                    <a:pt x="0" y="9"/>
                    <a:pt x="2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4" name="Freeform 102">
              <a:extLst>
                <a:ext uri="{FF2B5EF4-FFF2-40B4-BE49-F238E27FC236}">
                  <a16:creationId xmlns:a16="http://schemas.microsoft.com/office/drawing/2014/main" xmlns="" id="{39B7BAEF-46A4-4EE7-A3F1-2B0C3139ED5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2402256" y="1155654"/>
              <a:ext cx="121406" cy="99554"/>
            </a:xfrm>
            <a:custGeom>
              <a:avLst/>
              <a:gdLst>
                <a:gd name="T0" fmla="*/ 21 w 37"/>
                <a:gd name="T1" fmla="*/ 0 h 33"/>
                <a:gd name="T2" fmla="*/ 19 w 37"/>
                <a:gd name="T3" fmla="*/ 23 h 33"/>
                <a:gd name="T4" fmla="*/ 21 w 37"/>
                <a:gd name="T5" fmla="*/ 0 h 33"/>
              </a:gdLst>
              <a:ahLst/>
              <a:cxnLst>
                <a:cxn ang="0">
                  <a:pos x="T0" y="T1"/>
                </a:cxn>
                <a:cxn ang="0">
                  <a:pos x="T2" y="T3"/>
                </a:cxn>
                <a:cxn ang="0">
                  <a:pos x="T4" y="T5"/>
                </a:cxn>
              </a:cxnLst>
              <a:rect l="0" t="0" r="r" b="b"/>
              <a:pathLst>
                <a:path w="37" h="33">
                  <a:moveTo>
                    <a:pt x="21" y="0"/>
                  </a:moveTo>
                  <a:cubicBezTo>
                    <a:pt x="37" y="0"/>
                    <a:pt x="29" y="33"/>
                    <a:pt x="19" y="23"/>
                  </a:cubicBezTo>
                  <a:cubicBezTo>
                    <a:pt x="0" y="30"/>
                    <a:pt x="3"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5" name="Freeform 103">
              <a:extLst>
                <a:ext uri="{FF2B5EF4-FFF2-40B4-BE49-F238E27FC236}">
                  <a16:creationId xmlns:a16="http://schemas.microsoft.com/office/drawing/2014/main" xmlns="" id="{4AFF19DE-7520-450D-BBC4-514637C6779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2418542" y="797064"/>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6" name="Freeform 117">
              <a:extLst>
                <a:ext uri="{FF2B5EF4-FFF2-40B4-BE49-F238E27FC236}">
                  <a16:creationId xmlns:a16="http://schemas.microsoft.com/office/drawing/2014/main" xmlns="" id="{55F5F049-082E-4F28-A6F9-B22CED34768F}"/>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2500545" y="850492"/>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7" name="Freeform 118">
              <a:extLst>
                <a:ext uri="{FF2B5EF4-FFF2-40B4-BE49-F238E27FC236}">
                  <a16:creationId xmlns:a16="http://schemas.microsoft.com/office/drawing/2014/main" xmlns="" id="{F1FA5EE8-8FDF-4249-8FBE-5EE4A41B3168}"/>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2391375" y="112174"/>
              <a:ext cx="131153" cy="96290"/>
            </a:xfrm>
            <a:custGeom>
              <a:avLst/>
              <a:gdLst>
                <a:gd name="T0" fmla="*/ 22 w 40"/>
                <a:gd name="T1" fmla="*/ 0 h 32"/>
                <a:gd name="T2" fmla="*/ 16 w 40"/>
                <a:gd name="T3" fmla="*/ 25 h 32"/>
                <a:gd name="T4" fmla="*/ 22 w 40"/>
                <a:gd name="T5" fmla="*/ 0 h 32"/>
              </a:gdLst>
              <a:ahLst/>
              <a:cxnLst>
                <a:cxn ang="0">
                  <a:pos x="T0" y="T1"/>
                </a:cxn>
                <a:cxn ang="0">
                  <a:pos x="T2" y="T3"/>
                </a:cxn>
                <a:cxn ang="0">
                  <a:pos x="T4" y="T5"/>
                </a:cxn>
              </a:cxnLst>
              <a:rect l="0" t="0" r="r" b="b"/>
              <a:pathLst>
                <a:path w="40" h="32">
                  <a:moveTo>
                    <a:pt x="22" y="0"/>
                  </a:moveTo>
                  <a:cubicBezTo>
                    <a:pt x="40" y="3"/>
                    <a:pt x="40" y="32"/>
                    <a:pt x="16" y="25"/>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8" name="Freeform 119">
              <a:extLst>
                <a:ext uri="{FF2B5EF4-FFF2-40B4-BE49-F238E27FC236}">
                  <a16:creationId xmlns:a16="http://schemas.microsoft.com/office/drawing/2014/main" xmlns="" id="{0516D437-66A6-4F8A-AB89-41D39D3598A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2412255" y="528605"/>
              <a:ext cx="127608" cy="150965"/>
            </a:xfrm>
            <a:custGeom>
              <a:avLst/>
              <a:gdLst>
                <a:gd name="T0" fmla="*/ 13 w 39"/>
                <a:gd name="T1" fmla="*/ 6 h 50"/>
                <a:gd name="T2" fmla="*/ 0 w 39"/>
                <a:gd name="T3" fmla="*/ 23 h 50"/>
                <a:gd name="T4" fmla="*/ 13 w 39"/>
                <a:gd name="T5" fmla="*/ 6 h 50"/>
              </a:gdLst>
              <a:ahLst/>
              <a:cxnLst>
                <a:cxn ang="0">
                  <a:pos x="T0" y="T1"/>
                </a:cxn>
                <a:cxn ang="0">
                  <a:pos x="T2" y="T3"/>
                </a:cxn>
                <a:cxn ang="0">
                  <a:pos x="T4" y="T5"/>
                </a:cxn>
              </a:cxnLst>
              <a:rect l="0" t="0" r="r" b="b"/>
              <a:pathLst>
                <a:path w="39" h="50">
                  <a:moveTo>
                    <a:pt x="13" y="6"/>
                  </a:moveTo>
                  <a:cubicBezTo>
                    <a:pt x="39" y="10"/>
                    <a:pt x="16" y="50"/>
                    <a:pt x="0" y="23"/>
                  </a:cubicBezTo>
                  <a:cubicBezTo>
                    <a:pt x="1" y="0"/>
                    <a:pt x="5" y="14"/>
                    <a:pt x="13"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9" name="Freeform 8">
              <a:extLst>
                <a:ext uri="{FF2B5EF4-FFF2-40B4-BE49-F238E27FC236}">
                  <a16:creationId xmlns:a16="http://schemas.microsoft.com/office/drawing/2014/main" xmlns="" id="{3F9DD8A5-3889-448A-BB79-A5E1086DC59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2319382" y="6688861"/>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0" name="Freeform 41">
              <a:extLst>
                <a:ext uri="{FF2B5EF4-FFF2-40B4-BE49-F238E27FC236}">
                  <a16:creationId xmlns:a16="http://schemas.microsoft.com/office/drawing/2014/main" xmlns="" id="{A5411003-0583-4E13-BD73-09447FE07B3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2576051" y="5492043"/>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1" name="Freeform 41">
              <a:extLst>
                <a:ext uri="{FF2B5EF4-FFF2-40B4-BE49-F238E27FC236}">
                  <a16:creationId xmlns:a16="http://schemas.microsoft.com/office/drawing/2014/main" xmlns="" id="{0857F65C-18A4-4138-888F-60B6250E55F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2563626" y="651588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2" name="Freeform 41">
              <a:extLst>
                <a:ext uri="{FF2B5EF4-FFF2-40B4-BE49-F238E27FC236}">
                  <a16:creationId xmlns:a16="http://schemas.microsoft.com/office/drawing/2014/main" xmlns="" id="{ABED9D28-F90F-4E28-A5EE-F59041B05E1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2916458" y="1405539"/>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3" name="Freeform 79">
              <a:extLst>
                <a:ext uri="{FF2B5EF4-FFF2-40B4-BE49-F238E27FC236}">
                  <a16:creationId xmlns:a16="http://schemas.microsoft.com/office/drawing/2014/main" xmlns="" id="{A2B5689A-49D3-4436-8E8B-8B6C049D21BD}"/>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2338545" y="4860744"/>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4" name="Freeform 79">
              <a:extLst>
                <a:ext uri="{FF2B5EF4-FFF2-40B4-BE49-F238E27FC236}">
                  <a16:creationId xmlns:a16="http://schemas.microsoft.com/office/drawing/2014/main" xmlns="" id="{9AEF7DFC-F323-44D3-93BC-8991F450127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2867650" y="5437392"/>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5" name="Freeform 79">
              <a:extLst>
                <a:ext uri="{FF2B5EF4-FFF2-40B4-BE49-F238E27FC236}">
                  <a16:creationId xmlns:a16="http://schemas.microsoft.com/office/drawing/2014/main" xmlns="" id="{7D9C0AE3-7512-40BE-9DB0-92E5C9FAAD4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2631376" y="1404839"/>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6" name="Freeform 79">
              <a:extLst>
                <a:ext uri="{FF2B5EF4-FFF2-40B4-BE49-F238E27FC236}">
                  <a16:creationId xmlns:a16="http://schemas.microsoft.com/office/drawing/2014/main" xmlns="" id="{4EDB005F-47FF-4F3E-A8EC-AA3B45D3B6C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1838486" y="301463"/>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7" name="Freeform 43">
              <a:extLst>
                <a:ext uri="{FF2B5EF4-FFF2-40B4-BE49-F238E27FC236}">
                  <a16:creationId xmlns:a16="http://schemas.microsoft.com/office/drawing/2014/main" xmlns="" id="{66DA380F-77D7-4F06-B633-F9D85665850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2019036" y="488697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8" name="Freeform 51">
              <a:extLst>
                <a:ext uri="{FF2B5EF4-FFF2-40B4-BE49-F238E27FC236}">
                  <a16:creationId xmlns:a16="http://schemas.microsoft.com/office/drawing/2014/main" xmlns="" id="{066B6C10-E3AE-4C93-8E97-EBE1FF1F2E8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2691123" y="2512744"/>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9" name="Freeform 53">
              <a:extLst>
                <a:ext uri="{FF2B5EF4-FFF2-40B4-BE49-F238E27FC236}">
                  <a16:creationId xmlns:a16="http://schemas.microsoft.com/office/drawing/2014/main" xmlns="" id="{E277C220-5466-4FD0-B77C-7E295E8C315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2579867" y="4136512"/>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0" name="Freeform 78">
              <a:extLst>
                <a:ext uri="{FF2B5EF4-FFF2-40B4-BE49-F238E27FC236}">
                  <a16:creationId xmlns:a16="http://schemas.microsoft.com/office/drawing/2014/main" xmlns="" id="{3DEA17E6-646F-4827-A08D-E4725219F03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2950954" y="2303194"/>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1" name="Freeform 79">
              <a:extLst>
                <a:ext uri="{FF2B5EF4-FFF2-40B4-BE49-F238E27FC236}">
                  <a16:creationId xmlns:a16="http://schemas.microsoft.com/office/drawing/2014/main" xmlns="" id="{3B5C6B2B-92D7-442F-8445-E554C082A586}"/>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2950350" y="2763162"/>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2" name="Freeform 80">
              <a:extLst>
                <a:ext uri="{FF2B5EF4-FFF2-40B4-BE49-F238E27FC236}">
                  <a16:creationId xmlns:a16="http://schemas.microsoft.com/office/drawing/2014/main" xmlns="" id="{78B1671C-BA12-4A0C-BF73-4C133110AE7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2015237" y="5160576"/>
              <a:ext cx="124951" cy="66098"/>
            </a:xfrm>
            <a:custGeom>
              <a:avLst/>
              <a:gdLst>
                <a:gd name="T0" fmla="*/ 21 w 38"/>
                <a:gd name="T1" fmla="*/ 0 h 22"/>
                <a:gd name="T2" fmla="*/ 21 w 38"/>
                <a:gd name="T3" fmla="*/ 22 h 22"/>
                <a:gd name="T4" fmla="*/ 21 w 38"/>
                <a:gd name="T5" fmla="*/ 0 h 22"/>
              </a:gdLst>
              <a:ahLst/>
              <a:cxnLst>
                <a:cxn ang="0">
                  <a:pos x="T0" y="T1"/>
                </a:cxn>
                <a:cxn ang="0">
                  <a:pos x="T2" y="T3"/>
                </a:cxn>
                <a:cxn ang="0">
                  <a:pos x="T4" y="T5"/>
                </a:cxn>
              </a:cxnLst>
              <a:rect l="0" t="0" r="r" b="b"/>
              <a:pathLst>
                <a:path w="38" h="22">
                  <a:moveTo>
                    <a:pt x="21" y="0"/>
                  </a:moveTo>
                  <a:cubicBezTo>
                    <a:pt x="37" y="2"/>
                    <a:pt x="38" y="20"/>
                    <a:pt x="21" y="22"/>
                  </a:cubicBezTo>
                  <a:cubicBezTo>
                    <a:pt x="9" y="16"/>
                    <a:pt x="0" y="6"/>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3" name="Freeform 84">
              <a:extLst>
                <a:ext uri="{FF2B5EF4-FFF2-40B4-BE49-F238E27FC236}">
                  <a16:creationId xmlns:a16="http://schemas.microsoft.com/office/drawing/2014/main" xmlns="" id="{3E147694-6DC6-4EE8-AC97-7AE26398DCA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2932444" y="2098608"/>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4" name="Freeform 86">
              <a:extLst>
                <a:ext uri="{FF2B5EF4-FFF2-40B4-BE49-F238E27FC236}">
                  <a16:creationId xmlns:a16="http://schemas.microsoft.com/office/drawing/2014/main" xmlns="" id="{E0283834-E22A-4F12-8B1D-9D97BDDC8B6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2942413" y="1752599"/>
              <a:ext cx="131153" cy="112612"/>
            </a:xfrm>
            <a:custGeom>
              <a:avLst/>
              <a:gdLst>
                <a:gd name="T0" fmla="*/ 22 w 40"/>
                <a:gd name="T1" fmla="*/ 1 h 37"/>
                <a:gd name="T2" fmla="*/ 15 w 40"/>
                <a:gd name="T3" fmla="*/ 23 h 37"/>
                <a:gd name="T4" fmla="*/ 22 w 40"/>
                <a:gd name="T5" fmla="*/ 1 h 37"/>
              </a:gdLst>
              <a:ahLst/>
              <a:cxnLst>
                <a:cxn ang="0">
                  <a:pos x="T0" y="T1"/>
                </a:cxn>
                <a:cxn ang="0">
                  <a:pos x="T2" y="T3"/>
                </a:cxn>
                <a:cxn ang="0">
                  <a:pos x="T4" y="T5"/>
                </a:cxn>
              </a:cxnLst>
              <a:rect l="0" t="0" r="r" b="b"/>
              <a:pathLst>
                <a:path w="40" h="37">
                  <a:moveTo>
                    <a:pt x="22" y="1"/>
                  </a:moveTo>
                  <a:cubicBezTo>
                    <a:pt x="40" y="3"/>
                    <a:pt x="33" y="37"/>
                    <a:pt x="15" y="23"/>
                  </a:cubicBezTo>
                  <a:cubicBezTo>
                    <a:pt x="0" y="20"/>
                    <a:pt x="7" y="0"/>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5" name="Freeform 106">
              <a:extLst>
                <a:ext uri="{FF2B5EF4-FFF2-40B4-BE49-F238E27FC236}">
                  <a16:creationId xmlns:a16="http://schemas.microsoft.com/office/drawing/2014/main" xmlns="" id="{27CBE636-5461-44EB-AE97-6E8154E9C77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2678112" y="2205337"/>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6" name="Freeform 108">
              <a:extLst>
                <a:ext uri="{FF2B5EF4-FFF2-40B4-BE49-F238E27FC236}">
                  <a16:creationId xmlns:a16="http://schemas.microsoft.com/office/drawing/2014/main" xmlns="" id="{A06117E5-5F5D-46C1-ACE2-979C1BA461C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2288286" y="4331982"/>
              <a:ext cx="121406" cy="90579"/>
            </a:xfrm>
            <a:custGeom>
              <a:avLst/>
              <a:gdLst>
                <a:gd name="T0" fmla="*/ 26 w 37"/>
                <a:gd name="T1" fmla="*/ 1 h 30"/>
                <a:gd name="T2" fmla="*/ 35 w 37"/>
                <a:gd name="T3" fmla="*/ 21 h 30"/>
                <a:gd name="T4" fmla="*/ 26 w 37"/>
                <a:gd name="T5" fmla="*/ 1 h 30"/>
              </a:gdLst>
              <a:ahLst/>
              <a:cxnLst>
                <a:cxn ang="0">
                  <a:pos x="T0" y="T1"/>
                </a:cxn>
                <a:cxn ang="0">
                  <a:pos x="T2" y="T3"/>
                </a:cxn>
                <a:cxn ang="0">
                  <a:pos x="T4" y="T5"/>
                </a:cxn>
              </a:cxnLst>
              <a:rect l="0" t="0" r="r" b="b"/>
              <a:pathLst>
                <a:path w="37" h="30">
                  <a:moveTo>
                    <a:pt x="26" y="1"/>
                  </a:moveTo>
                  <a:cubicBezTo>
                    <a:pt x="35" y="0"/>
                    <a:pt x="37" y="13"/>
                    <a:pt x="35" y="21"/>
                  </a:cubicBezTo>
                  <a:cubicBezTo>
                    <a:pt x="14" y="30"/>
                    <a:pt x="0" y="8"/>
                    <a:pt x="26"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7" name="Freeform 110">
              <a:extLst>
                <a:ext uri="{FF2B5EF4-FFF2-40B4-BE49-F238E27FC236}">
                  <a16:creationId xmlns:a16="http://schemas.microsoft.com/office/drawing/2014/main" xmlns="" id="{9DEA3051-9D19-4DC6-8C98-00C4258769B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2655836" y="1957502"/>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8" name="Freeform 112">
              <a:extLst>
                <a:ext uri="{FF2B5EF4-FFF2-40B4-BE49-F238E27FC236}">
                  <a16:creationId xmlns:a16="http://schemas.microsoft.com/office/drawing/2014/main" xmlns="" id="{DF50010C-C69E-4770-B0E3-E4DC2ACE1B5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2902264" y="4778912"/>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9" name="Freeform 8">
              <a:extLst>
                <a:ext uri="{FF2B5EF4-FFF2-40B4-BE49-F238E27FC236}">
                  <a16:creationId xmlns:a16="http://schemas.microsoft.com/office/drawing/2014/main" xmlns="" id="{EF4373F0-D39C-43FD-9D4E-20E2371D661D}"/>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2691593" y="1713380"/>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0" name="Freeform 8">
              <a:extLst>
                <a:ext uri="{FF2B5EF4-FFF2-40B4-BE49-F238E27FC236}">
                  <a16:creationId xmlns:a16="http://schemas.microsoft.com/office/drawing/2014/main" xmlns="" id="{1DF9A3CD-079A-4625-84F2-DF7EC61A083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1889795" y="163916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1" name="Freeform 34">
              <a:extLst>
                <a:ext uri="{FF2B5EF4-FFF2-40B4-BE49-F238E27FC236}">
                  <a16:creationId xmlns:a16="http://schemas.microsoft.com/office/drawing/2014/main" xmlns="" id="{D7908608-A36E-4015-8FFF-EE727465F46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1771381" y="5244168"/>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2" name="Freeform 36">
              <a:extLst>
                <a:ext uri="{FF2B5EF4-FFF2-40B4-BE49-F238E27FC236}">
                  <a16:creationId xmlns:a16="http://schemas.microsoft.com/office/drawing/2014/main" xmlns="" id="{8E4FC21A-4E37-45B9-8ED9-8E9A200F610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1842290" y="2429150"/>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3" name="Freeform 41">
              <a:extLst>
                <a:ext uri="{FF2B5EF4-FFF2-40B4-BE49-F238E27FC236}">
                  <a16:creationId xmlns:a16="http://schemas.microsoft.com/office/drawing/2014/main" xmlns="" id="{7EC6CA60-3309-4909-A242-6EDC1620A34F}"/>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1842290" y="217353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4" name="Freeform 42">
              <a:extLst>
                <a:ext uri="{FF2B5EF4-FFF2-40B4-BE49-F238E27FC236}">
                  <a16:creationId xmlns:a16="http://schemas.microsoft.com/office/drawing/2014/main" xmlns="" id="{E36F8D28-C5C9-4366-9BDE-D82FC2ED97E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1752997" y="4988780"/>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5" name="Freeform 45">
              <a:extLst>
                <a:ext uri="{FF2B5EF4-FFF2-40B4-BE49-F238E27FC236}">
                  <a16:creationId xmlns:a16="http://schemas.microsoft.com/office/drawing/2014/main" xmlns="" id="{347BC4EC-879E-4A58-BB8E-9965F42E5A5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1859942" y="2769269"/>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6" name="Freeform 66">
              <a:extLst>
                <a:ext uri="{FF2B5EF4-FFF2-40B4-BE49-F238E27FC236}">
                  <a16:creationId xmlns:a16="http://schemas.microsoft.com/office/drawing/2014/main" xmlns="" id="{2FE79B60-958E-49FB-BAE5-09E087A8BFB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2351083" y="5211114"/>
              <a:ext cx="131153" cy="111796"/>
            </a:xfrm>
            <a:custGeom>
              <a:avLst/>
              <a:gdLst>
                <a:gd name="T0" fmla="*/ 22 w 40"/>
                <a:gd name="T1" fmla="*/ 1 h 37"/>
                <a:gd name="T2" fmla="*/ 40 w 40"/>
                <a:gd name="T3" fmla="*/ 18 h 37"/>
                <a:gd name="T4" fmla="*/ 22 w 40"/>
                <a:gd name="T5" fmla="*/ 1 h 37"/>
              </a:gdLst>
              <a:ahLst/>
              <a:cxnLst>
                <a:cxn ang="0">
                  <a:pos x="T0" y="T1"/>
                </a:cxn>
                <a:cxn ang="0">
                  <a:pos x="T2" y="T3"/>
                </a:cxn>
                <a:cxn ang="0">
                  <a:pos x="T4" y="T5"/>
                </a:cxn>
              </a:cxnLst>
              <a:rect l="0" t="0" r="r" b="b"/>
              <a:pathLst>
                <a:path w="40" h="37">
                  <a:moveTo>
                    <a:pt x="22" y="1"/>
                  </a:moveTo>
                  <a:cubicBezTo>
                    <a:pt x="36" y="0"/>
                    <a:pt x="40" y="8"/>
                    <a:pt x="40" y="18"/>
                  </a:cubicBezTo>
                  <a:cubicBezTo>
                    <a:pt x="27" y="37"/>
                    <a:pt x="0" y="14"/>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7" name="Freeform 69">
              <a:extLst>
                <a:ext uri="{FF2B5EF4-FFF2-40B4-BE49-F238E27FC236}">
                  <a16:creationId xmlns:a16="http://schemas.microsoft.com/office/drawing/2014/main" xmlns="" id="{F219BB5D-9580-4264-9E63-C861E6658F7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2655867" y="58375"/>
              <a:ext cx="144445" cy="111796"/>
            </a:xfrm>
            <a:custGeom>
              <a:avLst/>
              <a:gdLst>
                <a:gd name="T0" fmla="*/ 29 w 44"/>
                <a:gd name="T1" fmla="*/ 0 h 37"/>
                <a:gd name="T2" fmla="*/ 42 w 44"/>
                <a:gd name="T3" fmla="*/ 21 h 37"/>
                <a:gd name="T4" fmla="*/ 29 w 44"/>
                <a:gd name="T5" fmla="*/ 0 h 37"/>
              </a:gdLst>
              <a:ahLst/>
              <a:cxnLst>
                <a:cxn ang="0">
                  <a:pos x="T0" y="T1"/>
                </a:cxn>
                <a:cxn ang="0">
                  <a:pos x="T2" y="T3"/>
                </a:cxn>
                <a:cxn ang="0">
                  <a:pos x="T4" y="T5"/>
                </a:cxn>
              </a:cxnLst>
              <a:rect l="0" t="0" r="r" b="b"/>
              <a:pathLst>
                <a:path w="44" h="37">
                  <a:moveTo>
                    <a:pt x="29" y="0"/>
                  </a:moveTo>
                  <a:cubicBezTo>
                    <a:pt x="36" y="2"/>
                    <a:pt x="44" y="12"/>
                    <a:pt x="42" y="21"/>
                  </a:cubicBezTo>
                  <a:cubicBezTo>
                    <a:pt x="25" y="37"/>
                    <a:pt x="0" y="7"/>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8" name="Freeform 70">
              <a:extLst>
                <a:ext uri="{FF2B5EF4-FFF2-40B4-BE49-F238E27FC236}">
                  <a16:creationId xmlns:a16="http://schemas.microsoft.com/office/drawing/2014/main" xmlns="" id="{CEF6BF91-FC3D-46D7-8208-81727E55D00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2149643" y="2195954"/>
              <a:ext cx="131153" cy="75890"/>
            </a:xfrm>
            <a:custGeom>
              <a:avLst/>
              <a:gdLst>
                <a:gd name="T0" fmla="*/ 18 w 40"/>
                <a:gd name="T1" fmla="*/ 0 h 25"/>
                <a:gd name="T2" fmla="*/ 7 w 40"/>
                <a:gd name="T3" fmla="*/ 21 h 25"/>
                <a:gd name="T4" fmla="*/ 18 w 40"/>
                <a:gd name="T5" fmla="*/ 0 h 25"/>
              </a:gdLst>
              <a:ahLst/>
              <a:cxnLst>
                <a:cxn ang="0">
                  <a:pos x="T0" y="T1"/>
                </a:cxn>
                <a:cxn ang="0">
                  <a:pos x="T2" y="T3"/>
                </a:cxn>
                <a:cxn ang="0">
                  <a:pos x="T4" y="T5"/>
                </a:cxn>
              </a:cxnLst>
              <a:rect l="0" t="0" r="r" b="b"/>
              <a:pathLst>
                <a:path w="40" h="25">
                  <a:moveTo>
                    <a:pt x="18" y="0"/>
                  </a:moveTo>
                  <a:cubicBezTo>
                    <a:pt x="40" y="9"/>
                    <a:pt x="26" y="25"/>
                    <a:pt x="7" y="21"/>
                  </a:cubicBezTo>
                  <a:cubicBezTo>
                    <a:pt x="0" y="11"/>
                    <a:pt x="5" y="0"/>
                    <a:pt x="1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9" name="Freeform 74">
              <a:extLst>
                <a:ext uri="{FF2B5EF4-FFF2-40B4-BE49-F238E27FC236}">
                  <a16:creationId xmlns:a16="http://schemas.microsoft.com/office/drawing/2014/main" xmlns="" id="{87C340A0-6594-44EF-A2FF-368EE436578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2162398" y="2504649"/>
              <a:ext cx="137356" cy="120771"/>
            </a:xfrm>
            <a:custGeom>
              <a:avLst/>
              <a:gdLst>
                <a:gd name="T0" fmla="*/ 19 w 42"/>
                <a:gd name="T1" fmla="*/ 0 h 40"/>
                <a:gd name="T2" fmla="*/ 4 w 42"/>
                <a:gd name="T3" fmla="*/ 19 h 40"/>
                <a:gd name="T4" fmla="*/ 19 w 42"/>
                <a:gd name="T5" fmla="*/ 0 h 40"/>
              </a:gdLst>
              <a:ahLst/>
              <a:cxnLst>
                <a:cxn ang="0">
                  <a:pos x="T0" y="T1"/>
                </a:cxn>
                <a:cxn ang="0">
                  <a:pos x="T2" y="T3"/>
                </a:cxn>
                <a:cxn ang="0">
                  <a:pos x="T4" y="T5"/>
                </a:cxn>
              </a:cxnLst>
              <a:rect l="0" t="0" r="r" b="b"/>
              <a:pathLst>
                <a:path w="42" h="40">
                  <a:moveTo>
                    <a:pt x="19" y="0"/>
                  </a:moveTo>
                  <a:cubicBezTo>
                    <a:pt x="42" y="10"/>
                    <a:pt x="20" y="40"/>
                    <a:pt x="4" y="19"/>
                  </a:cubicBezTo>
                  <a:cubicBezTo>
                    <a:pt x="0" y="6"/>
                    <a:pt x="8" y="1"/>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30" name="Freeform 85">
              <a:extLst>
                <a:ext uri="{FF2B5EF4-FFF2-40B4-BE49-F238E27FC236}">
                  <a16:creationId xmlns:a16="http://schemas.microsoft.com/office/drawing/2014/main" xmlns="" id="{C1864E85-CB41-4E68-88E0-97EC875AC59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2162024" y="1973224"/>
              <a:ext cx="127608" cy="97107"/>
            </a:xfrm>
            <a:custGeom>
              <a:avLst/>
              <a:gdLst>
                <a:gd name="T0" fmla="*/ 21 w 39"/>
                <a:gd name="T1" fmla="*/ 0 h 32"/>
                <a:gd name="T2" fmla="*/ 13 w 39"/>
                <a:gd name="T3" fmla="*/ 20 h 32"/>
                <a:gd name="T4" fmla="*/ 21 w 39"/>
                <a:gd name="T5" fmla="*/ 0 h 32"/>
              </a:gdLst>
              <a:ahLst/>
              <a:cxnLst>
                <a:cxn ang="0">
                  <a:pos x="T0" y="T1"/>
                </a:cxn>
                <a:cxn ang="0">
                  <a:pos x="T2" y="T3"/>
                </a:cxn>
                <a:cxn ang="0">
                  <a:pos x="T4" y="T5"/>
                </a:cxn>
              </a:cxnLst>
              <a:rect l="0" t="0" r="r" b="b"/>
              <a:pathLst>
                <a:path w="39" h="32">
                  <a:moveTo>
                    <a:pt x="21" y="0"/>
                  </a:moveTo>
                  <a:cubicBezTo>
                    <a:pt x="39" y="2"/>
                    <a:pt x="32" y="32"/>
                    <a:pt x="13" y="20"/>
                  </a:cubicBezTo>
                  <a:cubicBezTo>
                    <a:pt x="3" y="23"/>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31" name="Freeform 87">
              <a:extLst>
                <a:ext uri="{FF2B5EF4-FFF2-40B4-BE49-F238E27FC236}">
                  <a16:creationId xmlns:a16="http://schemas.microsoft.com/office/drawing/2014/main" xmlns="" id="{BE8F5959-39FD-404F-9DCA-045A6FF037F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2179073" y="1666457"/>
              <a:ext cx="134697" cy="90579"/>
            </a:xfrm>
            <a:custGeom>
              <a:avLst/>
              <a:gdLst>
                <a:gd name="T0" fmla="*/ 27 w 41"/>
                <a:gd name="T1" fmla="*/ 0 h 30"/>
                <a:gd name="T2" fmla="*/ 41 w 41"/>
                <a:gd name="T3" fmla="*/ 19 h 30"/>
                <a:gd name="T4" fmla="*/ 27 w 41"/>
                <a:gd name="T5" fmla="*/ 0 h 30"/>
              </a:gdLst>
              <a:ahLst/>
              <a:cxnLst>
                <a:cxn ang="0">
                  <a:pos x="T0" y="T1"/>
                </a:cxn>
                <a:cxn ang="0">
                  <a:pos x="T2" y="T3"/>
                </a:cxn>
                <a:cxn ang="0">
                  <a:pos x="T4" y="T5"/>
                </a:cxn>
              </a:cxnLst>
              <a:rect l="0" t="0" r="r" b="b"/>
              <a:pathLst>
                <a:path w="41" h="30">
                  <a:moveTo>
                    <a:pt x="27" y="0"/>
                  </a:moveTo>
                  <a:cubicBezTo>
                    <a:pt x="35" y="0"/>
                    <a:pt x="40" y="11"/>
                    <a:pt x="41" y="19"/>
                  </a:cubicBezTo>
                  <a:cubicBezTo>
                    <a:pt x="21" y="30"/>
                    <a:pt x="0" y="10"/>
                    <a:pt x="27"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32" name="Freeform 88">
              <a:extLst>
                <a:ext uri="{FF2B5EF4-FFF2-40B4-BE49-F238E27FC236}">
                  <a16:creationId xmlns:a16="http://schemas.microsoft.com/office/drawing/2014/main" xmlns="" id="{AF2FFA2C-AA3B-4407-8D1E-EC9EBA5E1AFF}"/>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2244017" y="2735294"/>
              <a:ext cx="6204" cy="6527"/>
            </a:xfrm>
            <a:custGeom>
              <a:avLst/>
              <a:gdLst>
                <a:gd name="T0" fmla="*/ 0 w 2"/>
                <a:gd name="T1" fmla="*/ 0 h 2"/>
                <a:gd name="T2" fmla="*/ 2 w 2"/>
                <a:gd name="T3" fmla="*/ 2 h 2"/>
                <a:gd name="T4" fmla="*/ 0 w 2"/>
                <a:gd name="T5" fmla="*/ 0 h 2"/>
              </a:gdLst>
              <a:ahLst/>
              <a:cxnLst>
                <a:cxn ang="0">
                  <a:pos x="T0" y="T1"/>
                </a:cxn>
                <a:cxn ang="0">
                  <a:pos x="T2" y="T3"/>
                </a:cxn>
                <a:cxn ang="0">
                  <a:pos x="T4" y="T5"/>
                </a:cxn>
              </a:cxnLst>
              <a:rect l="0" t="0" r="r" b="b"/>
              <a:pathLst>
                <a:path w="2" h="2">
                  <a:moveTo>
                    <a:pt x="0" y="0"/>
                  </a:moveTo>
                  <a:cubicBezTo>
                    <a:pt x="1" y="0"/>
                    <a:pt x="1" y="1"/>
                    <a:pt x="2" y="2"/>
                  </a:cubicBezTo>
                  <a:cubicBezTo>
                    <a:pt x="1"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33" name="Freeform 94">
              <a:extLst>
                <a:ext uri="{FF2B5EF4-FFF2-40B4-BE49-F238E27FC236}">
                  <a16:creationId xmlns:a16="http://schemas.microsoft.com/office/drawing/2014/main" xmlns="" id="{9AD27997-4281-4B54-9055-A0F0028129D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2620676" y="5091343"/>
              <a:ext cx="138242" cy="102819"/>
            </a:xfrm>
            <a:custGeom>
              <a:avLst/>
              <a:gdLst>
                <a:gd name="T0" fmla="*/ 29 w 42"/>
                <a:gd name="T1" fmla="*/ 1 h 34"/>
                <a:gd name="T2" fmla="*/ 40 w 42"/>
                <a:gd name="T3" fmla="*/ 20 h 34"/>
                <a:gd name="T4" fmla="*/ 29 w 42"/>
                <a:gd name="T5" fmla="*/ 1 h 34"/>
              </a:gdLst>
              <a:ahLst/>
              <a:cxnLst>
                <a:cxn ang="0">
                  <a:pos x="T0" y="T1"/>
                </a:cxn>
                <a:cxn ang="0">
                  <a:pos x="T2" y="T3"/>
                </a:cxn>
                <a:cxn ang="0">
                  <a:pos x="T4" y="T5"/>
                </a:cxn>
              </a:cxnLst>
              <a:rect l="0" t="0" r="r" b="b"/>
              <a:pathLst>
                <a:path w="42" h="34">
                  <a:moveTo>
                    <a:pt x="29" y="1"/>
                  </a:moveTo>
                  <a:cubicBezTo>
                    <a:pt x="38" y="0"/>
                    <a:pt x="42" y="12"/>
                    <a:pt x="40" y="20"/>
                  </a:cubicBezTo>
                  <a:cubicBezTo>
                    <a:pt x="22" y="34"/>
                    <a:pt x="0" y="9"/>
                    <a:pt x="2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34" name="Freeform 102">
              <a:extLst>
                <a:ext uri="{FF2B5EF4-FFF2-40B4-BE49-F238E27FC236}">
                  <a16:creationId xmlns:a16="http://schemas.microsoft.com/office/drawing/2014/main" xmlns="" id="{3E41767B-D672-4A2B-A6A4-963C085A899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2376473" y="5344948"/>
              <a:ext cx="121406" cy="99554"/>
            </a:xfrm>
            <a:custGeom>
              <a:avLst/>
              <a:gdLst>
                <a:gd name="T0" fmla="*/ 21 w 37"/>
                <a:gd name="T1" fmla="*/ 0 h 33"/>
                <a:gd name="T2" fmla="*/ 19 w 37"/>
                <a:gd name="T3" fmla="*/ 23 h 33"/>
                <a:gd name="T4" fmla="*/ 21 w 37"/>
                <a:gd name="T5" fmla="*/ 0 h 33"/>
              </a:gdLst>
              <a:ahLst/>
              <a:cxnLst>
                <a:cxn ang="0">
                  <a:pos x="T0" y="T1"/>
                </a:cxn>
                <a:cxn ang="0">
                  <a:pos x="T2" y="T3"/>
                </a:cxn>
                <a:cxn ang="0">
                  <a:pos x="T4" y="T5"/>
                </a:cxn>
              </a:cxnLst>
              <a:rect l="0" t="0" r="r" b="b"/>
              <a:pathLst>
                <a:path w="37" h="33">
                  <a:moveTo>
                    <a:pt x="21" y="0"/>
                  </a:moveTo>
                  <a:cubicBezTo>
                    <a:pt x="37" y="0"/>
                    <a:pt x="29" y="33"/>
                    <a:pt x="19" y="23"/>
                  </a:cubicBezTo>
                  <a:cubicBezTo>
                    <a:pt x="0" y="30"/>
                    <a:pt x="3"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35" name="Freeform 103">
              <a:extLst>
                <a:ext uri="{FF2B5EF4-FFF2-40B4-BE49-F238E27FC236}">
                  <a16:creationId xmlns:a16="http://schemas.microsoft.com/office/drawing/2014/main" xmlns="" id="{AB4F7F6A-E2B2-4495-9B73-CD2BF7F35A2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2454934" y="2368833"/>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36" name="Freeform 117">
              <a:extLst>
                <a:ext uri="{FF2B5EF4-FFF2-40B4-BE49-F238E27FC236}">
                  <a16:creationId xmlns:a16="http://schemas.microsoft.com/office/drawing/2014/main" xmlns="" id="{47982EE6-D4AC-49D9-9045-46EB0DDEA056}"/>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2536937" y="2422261"/>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37" name="Freeform 118">
              <a:extLst>
                <a:ext uri="{FF2B5EF4-FFF2-40B4-BE49-F238E27FC236}">
                  <a16:creationId xmlns:a16="http://schemas.microsoft.com/office/drawing/2014/main" xmlns="" id="{B37DA8E7-A892-4110-A590-4407256B2D1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2427767" y="1683943"/>
              <a:ext cx="131153" cy="96290"/>
            </a:xfrm>
            <a:custGeom>
              <a:avLst/>
              <a:gdLst>
                <a:gd name="T0" fmla="*/ 22 w 40"/>
                <a:gd name="T1" fmla="*/ 0 h 32"/>
                <a:gd name="T2" fmla="*/ 16 w 40"/>
                <a:gd name="T3" fmla="*/ 25 h 32"/>
                <a:gd name="T4" fmla="*/ 22 w 40"/>
                <a:gd name="T5" fmla="*/ 0 h 32"/>
              </a:gdLst>
              <a:ahLst/>
              <a:cxnLst>
                <a:cxn ang="0">
                  <a:pos x="T0" y="T1"/>
                </a:cxn>
                <a:cxn ang="0">
                  <a:pos x="T2" y="T3"/>
                </a:cxn>
                <a:cxn ang="0">
                  <a:pos x="T4" y="T5"/>
                </a:cxn>
              </a:cxnLst>
              <a:rect l="0" t="0" r="r" b="b"/>
              <a:pathLst>
                <a:path w="40" h="32">
                  <a:moveTo>
                    <a:pt x="22" y="0"/>
                  </a:moveTo>
                  <a:cubicBezTo>
                    <a:pt x="40" y="3"/>
                    <a:pt x="40" y="32"/>
                    <a:pt x="16" y="25"/>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38" name="Freeform 119">
              <a:extLst>
                <a:ext uri="{FF2B5EF4-FFF2-40B4-BE49-F238E27FC236}">
                  <a16:creationId xmlns:a16="http://schemas.microsoft.com/office/drawing/2014/main" xmlns="" id="{92F7A78A-541E-4652-82A6-5EFF9AFA588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2473414" y="1980990"/>
              <a:ext cx="127608" cy="150965"/>
            </a:xfrm>
            <a:custGeom>
              <a:avLst/>
              <a:gdLst>
                <a:gd name="T0" fmla="*/ 13 w 39"/>
                <a:gd name="T1" fmla="*/ 6 h 50"/>
                <a:gd name="T2" fmla="*/ 0 w 39"/>
                <a:gd name="T3" fmla="*/ 23 h 50"/>
                <a:gd name="T4" fmla="*/ 13 w 39"/>
                <a:gd name="T5" fmla="*/ 6 h 50"/>
              </a:gdLst>
              <a:ahLst/>
              <a:cxnLst>
                <a:cxn ang="0">
                  <a:pos x="T0" y="T1"/>
                </a:cxn>
                <a:cxn ang="0">
                  <a:pos x="T2" y="T3"/>
                </a:cxn>
                <a:cxn ang="0">
                  <a:pos x="T4" y="T5"/>
                </a:cxn>
              </a:cxnLst>
              <a:rect l="0" t="0" r="r" b="b"/>
              <a:pathLst>
                <a:path w="39" h="50">
                  <a:moveTo>
                    <a:pt x="13" y="6"/>
                  </a:moveTo>
                  <a:cubicBezTo>
                    <a:pt x="39" y="10"/>
                    <a:pt x="16" y="50"/>
                    <a:pt x="0" y="23"/>
                  </a:cubicBezTo>
                  <a:cubicBezTo>
                    <a:pt x="1" y="0"/>
                    <a:pt x="5" y="14"/>
                    <a:pt x="13"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39" name="Freeform 41">
              <a:extLst>
                <a:ext uri="{FF2B5EF4-FFF2-40B4-BE49-F238E27FC236}">
                  <a16:creationId xmlns:a16="http://schemas.microsoft.com/office/drawing/2014/main" xmlns="" id="{66CD4983-0D67-47D1-B718-95E23F619C4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2010943" y="5338333"/>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0" name="Freeform 79">
              <a:extLst>
                <a:ext uri="{FF2B5EF4-FFF2-40B4-BE49-F238E27FC236}">
                  <a16:creationId xmlns:a16="http://schemas.microsoft.com/office/drawing/2014/main" xmlns="" id="{B2994A0B-6B7D-42B0-81A8-EA482E269666}"/>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2876608" y="5174209"/>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1" name="Freeform 79">
              <a:extLst>
                <a:ext uri="{FF2B5EF4-FFF2-40B4-BE49-F238E27FC236}">
                  <a16:creationId xmlns:a16="http://schemas.microsoft.com/office/drawing/2014/main" xmlns="" id="{71D6B524-6981-4540-85FC-1C7E3A91036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200000">
              <a:off x="1874878" y="1873232"/>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2" name="Freeform 79">
              <a:extLst>
                <a:ext uri="{FF2B5EF4-FFF2-40B4-BE49-F238E27FC236}">
                  <a16:creationId xmlns:a16="http://schemas.microsoft.com/office/drawing/2014/main" xmlns="" id="{119CDAF4-086B-4DF4-91C4-0E55E2E0447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2397991" y="309792"/>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3" name="Freeform 74">
              <a:extLst>
                <a:ext uri="{FF2B5EF4-FFF2-40B4-BE49-F238E27FC236}">
                  <a16:creationId xmlns:a16="http://schemas.microsoft.com/office/drawing/2014/main" xmlns="" id="{4A3083A2-69D2-4C08-9514-FF14E494D83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2327887" y="980123"/>
              <a:ext cx="137356" cy="120771"/>
            </a:xfrm>
            <a:custGeom>
              <a:avLst/>
              <a:gdLst>
                <a:gd name="T0" fmla="*/ 19 w 42"/>
                <a:gd name="T1" fmla="*/ 0 h 40"/>
                <a:gd name="T2" fmla="*/ 4 w 42"/>
                <a:gd name="T3" fmla="*/ 19 h 40"/>
                <a:gd name="T4" fmla="*/ 19 w 42"/>
                <a:gd name="T5" fmla="*/ 0 h 40"/>
              </a:gdLst>
              <a:ahLst/>
              <a:cxnLst>
                <a:cxn ang="0">
                  <a:pos x="T0" y="T1"/>
                </a:cxn>
                <a:cxn ang="0">
                  <a:pos x="T2" y="T3"/>
                </a:cxn>
                <a:cxn ang="0">
                  <a:pos x="T4" y="T5"/>
                </a:cxn>
              </a:cxnLst>
              <a:rect l="0" t="0" r="r" b="b"/>
              <a:pathLst>
                <a:path w="42" h="40">
                  <a:moveTo>
                    <a:pt x="19" y="0"/>
                  </a:moveTo>
                  <a:cubicBezTo>
                    <a:pt x="42" y="10"/>
                    <a:pt x="20" y="40"/>
                    <a:pt x="4" y="19"/>
                  </a:cubicBezTo>
                  <a:cubicBezTo>
                    <a:pt x="0" y="6"/>
                    <a:pt x="8" y="1"/>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grpSp>
      <p:pic>
        <p:nvPicPr>
          <p:cNvPr id="5" name="Picture 4">
            <a:extLst>
              <a:ext uri="{FF2B5EF4-FFF2-40B4-BE49-F238E27FC236}">
                <a16:creationId xmlns:a16="http://schemas.microsoft.com/office/drawing/2014/main" xmlns="" id="{4AFC1B7A-BDCE-A344-BB67-DDAF4A066F9F}"/>
              </a:ext>
            </a:extLst>
          </p:cNvPr>
          <p:cNvPicPr>
            <a:picLocks noChangeAspect="1"/>
          </p:cNvPicPr>
          <p:nvPr/>
        </p:nvPicPr>
        <p:blipFill>
          <a:blip r:embed="rId2">
            <a:alphaModFix/>
          </a:blip>
          <a:stretch>
            <a:fillRect/>
          </a:stretch>
        </p:blipFill>
        <p:spPr>
          <a:xfrm>
            <a:off x="43287" y="1237932"/>
            <a:ext cx="4803821" cy="4687092"/>
          </a:xfrm>
          <a:prstGeom prst="rect">
            <a:avLst/>
          </a:prstGeom>
        </p:spPr>
      </p:pic>
      <p:sp>
        <p:nvSpPr>
          <p:cNvPr id="3" name="Content Placeholder 2">
            <a:extLst>
              <a:ext uri="{FF2B5EF4-FFF2-40B4-BE49-F238E27FC236}">
                <a16:creationId xmlns:a16="http://schemas.microsoft.com/office/drawing/2014/main" xmlns="" id="{5068D8FC-1A02-4142-903B-5DBF1DD52193}"/>
              </a:ext>
            </a:extLst>
          </p:cNvPr>
          <p:cNvSpPr>
            <a:spLocks noGrp="1"/>
          </p:cNvSpPr>
          <p:nvPr>
            <p:ph idx="1"/>
          </p:nvPr>
        </p:nvSpPr>
        <p:spPr>
          <a:xfrm>
            <a:off x="4841736" y="1379911"/>
            <a:ext cx="7350264" cy="4619767"/>
          </a:xfrm>
        </p:spPr>
        <p:txBody>
          <a:bodyPr>
            <a:noAutofit/>
          </a:bodyPr>
          <a:lstStyle/>
          <a:p>
            <a:pPr marL="0" indent="0">
              <a:lnSpc>
                <a:spcPct val="140000"/>
              </a:lnSpc>
              <a:buNone/>
            </a:pPr>
            <a:r>
              <a:rPr lang="en-GB" dirty="0">
                <a:solidFill>
                  <a:srgbClr val="002060"/>
                </a:solidFill>
              </a:rPr>
              <a:t>While the environmental benefits of recycling are well known, what is less known is that recycling </a:t>
            </a:r>
            <a:r>
              <a:rPr lang="en-GB" dirty="0" smtClean="0">
                <a:solidFill>
                  <a:srgbClr val="002060"/>
                </a:solidFill>
              </a:rPr>
              <a:t>is an </a:t>
            </a:r>
            <a:r>
              <a:rPr lang="en-GB" dirty="0">
                <a:solidFill>
                  <a:srgbClr val="002060"/>
                </a:solidFill>
              </a:rPr>
              <a:t>economic success story as well. By turning waste into valuable raw materials, recycling creates jobs, builds more competitive manufacturing industries and there is absolutely no doubt that recycling materials conserve natural resources, therefore strengthening the economy. Every cost-reduction, energy efficiency, materials conservation and job generation benefit of recycling adds up to help build a strong economy for our country. Recycling, done on a country-wide scale has a huge positive impact on the economy.</a:t>
            </a:r>
            <a:endParaRPr lang="x-none" dirty="0">
              <a:solidFill>
                <a:srgbClr val="002060"/>
              </a:solidFill>
            </a:endParaRPr>
          </a:p>
        </p:txBody>
      </p:sp>
      <p:pic>
        <p:nvPicPr>
          <p:cNvPr id="7" name="Picture 6">
            <a:extLst>
              <a:ext uri="{FF2B5EF4-FFF2-40B4-BE49-F238E27FC236}">
                <a16:creationId xmlns:a16="http://schemas.microsoft.com/office/drawing/2014/main" xmlns="" id="{32A841DC-9436-9040-A528-8C72351A4FFD}"/>
              </a:ext>
            </a:extLst>
          </p:cNvPr>
          <p:cNvPicPr>
            <a:picLocks noChangeAspect="1"/>
          </p:cNvPicPr>
          <p:nvPr/>
        </p:nvPicPr>
        <p:blipFill>
          <a:blip r:embed="rId3"/>
          <a:stretch>
            <a:fillRect/>
          </a:stretch>
        </p:blipFill>
        <p:spPr>
          <a:xfrm>
            <a:off x="0" y="0"/>
            <a:ext cx="1664798" cy="936449"/>
          </a:xfrm>
          <a:prstGeom prst="rect">
            <a:avLst/>
          </a:prstGeom>
        </p:spPr>
      </p:pic>
    </p:spTree>
    <p:extLst>
      <p:ext uri="{BB962C8B-B14F-4D97-AF65-F5344CB8AC3E}">
        <p14:creationId xmlns:p14="http://schemas.microsoft.com/office/powerpoint/2010/main" val="1890042991"/>
      </p:ext>
    </p:extLst>
  </p:cSld>
  <p:clrMapOvr>
    <a:masterClrMapping/>
  </p:clrMapOvr>
</p:sld>
</file>

<file path=ppt/theme/theme1.xml><?xml version="1.0" encoding="utf-8"?>
<a:theme xmlns:a="http://schemas.openxmlformats.org/drawingml/2006/main" name="BohemianVTI">
  <a:themeElements>
    <a:clrScheme name="Boho">
      <a:dk1>
        <a:sysClr val="windowText" lastClr="000000"/>
      </a:dk1>
      <a:lt1>
        <a:sysClr val="window" lastClr="FFFFFF"/>
      </a:lt1>
      <a:dk2>
        <a:srgbClr val="323232"/>
      </a:dk2>
      <a:lt2>
        <a:srgbClr val="F4F1EF"/>
      </a:lt2>
      <a:accent1>
        <a:srgbClr val="8F4F58"/>
      </a:accent1>
      <a:accent2>
        <a:srgbClr val="D09182"/>
      </a:accent2>
      <a:accent3>
        <a:srgbClr val="C7A085"/>
      </a:accent3>
      <a:accent4>
        <a:srgbClr val="ADA085"/>
      </a:accent4>
      <a:accent5>
        <a:srgbClr val="5F787F"/>
      </a:accent5>
      <a:accent6>
        <a:srgbClr val="5A6768"/>
      </a:accent6>
      <a:hlink>
        <a:srgbClr val="A25872"/>
      </a:hlink>
      <a:folHlink>
        <a:srgbClr val="667A7E"/>
      </a:folHlink>
    </a:clrScheme>
    <a:fontScheme name="modern love avenir">
      <a:majorFont>
        <a:latin typeface="Modern Love"/>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ohemianVTI" id="{B5E50611-F7C7-47BC-81A6-BE9493DF8677}" vid="{7A26D0DD-A1A5-444B-B0FB-E7DB9E2D047F}"/>
    </a:ext>
  </a:extLst>
</a:theme>
</file>

<file path=docProps/app.xml><?xml version="1.0" encoding="utf-8"?>
<Properties xmlns="http://schemas.openxmlformats.org/officeDocument/2006/extended-properties" xmlns:vt="http://schemas.openxmlformats.org/officeDocument/2006/docPropsVTypes">
  <TotalTime>166</TotalTime>
  <Words>322</Words>
  <Application>Microsoft Office PowerPoint</Application>
  <PresentationFormat>Widescreen</PresentationFormat>
  <Paragraphs>9</Paragraphs>
  <Slides>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vt:i4>
      </vt:variant>
    </vt:vector>
  </HeadingPairs>
  <TitlesOfParts>
    <vt:vector size="14" baseType="lpstr">
      <vt:lpstr>Angsana New</vt:lpstr>
      <vt:lpstr>Arial</vt:lpstr>
      <vt:lpstr>Avenir Next LT Pro</vt:lpstr>
      <vt:lpstr>Constantia</vt:lpstr>
      <vt:lpstr>Cooper Black</vt:lpstr>
      <vt:lpstr>Georgia Pro</vt:lpstr>
      <vt:lpstr>Modern Love</vt:lpstr>
      <vt:lpstr>Perpetua Titling MT</vt:lpstr>
      <vt:lpstr>BohemianVTI</vt:lpstr>
      <vt:lpstr>ERASMUS+ Project</vt:lpstr>
      <vt:lpstr>RECYCLING, SOCIAL AND ECONOMIC ADVANTAGES</vt:lpstr>
      <vt:lpstr>RECYCLING</vt:lpstr>
      <vt:lpstr>SOCIAL ADVANTAGES</vt:lpstr>
      <vt:lpstr>ECONOMIC ADVANTAGES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ERASMUS+</dc:title>
  <dc:creator>teodorabraga01@icloud.com</dc:creator>
  <cp:lastModifiedBy>user1</cp:lastModifiedBy>
  <cp:revision>7</cp:revision>
  <dcterms:created xsi:type="dcterms:W3CDTF">2022-11-17T14:52:43Z</dcterms:created>
  <dcterms:modified xsi:type="dcterms:W3CDTF">2022-11-22T11:28:14Z</dcterms:modified>
</cp:coreProperties>
</file>